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937" r:id="rId2"/>
    <p:sldId id="938" r:id="rId3"/>
    <p:sldId id="930" r:id="rId4"/>
    <p:sldId id="931" r:id="rId5"/>
    <p:sldId id="935" r:id="rId6"/>
    <p:sldId id="932" r:id="rId7"/>
    <p:sldId id="939" r:id="rId8"/>
    <p:sldId id="933" r:id="rId9"/>
    <p:sldId id="865" r:id="rId10"/>
    <p:sldId id="884" r:id="rId11"/>
    <p:sldId id="940" r:id="rId12"/>
    <p:sldId id="895" r:id="rId13"/>
    <p:sldId id="896" r:id="rId14"/>
    <p:sldId id="890" r:id="rId15"/>
    <p:sldId id="891" r:id="rId16"/>
    <p:sldId id="934" r:id="rId17"/>
    <p:sldId id="893" r:id="rId18"/>
    <p:sldId id="894" r:id="rId19"/>
    <p:sldId id="941" r:id="rId20"/>
    <p:sldId id="936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6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藤　敦郎" userId="bcf58bac-52e3-4227-9213-16e4d0df78f9" providerId="ADAL" clId="{5EEA443A-2749-4047-BCF9-1A3477598313}"/>
    <pc:docChg chg="undo custSel addSld modSld sldOrd">
      <pc:chgData name="佐藤　敦郎" userId="bcf58bac-52e3-4227-9213-16e4d0df78f9" providerId="ADAL" clId="{5EEA443A-2749-4047-BCF9-1A3477598313}" dt="2026-05-04T12:44:23.490" v="1823" actId="20577"/>
      <pc:docMkLst>
        <pc:docMk/>
      </pc:docMkLst>
      <pc:sldChg chg="addSp modSp mod">
        <pc:chgData name="佐藤　敦郎" userId="bcf58bac-52e3-4227-9213-16e4d0df78f9" providerId="ADAL" clId="{5EEA443A-2749-4047-BCF9-1A3477598313}" dt="2026-05-03T09:50:13.786" v="1314"/>
        <pc:sldMkLst>
          <pc:docMk/>
          <pc:sldMk cId="2279742389" sldId="865"/>
        </pc:sldMkLst>
        <pc:spChg chg="add mod">
          <ac:chgData name="佐藤　敦郎" userId="bcf58bac-52e3-4227-9213-16e4d0df78f9" providerId="ADAL" clId="{5EEA443A-2749-4047-BCF9-1A3477598313}" dt="2026-05-03T09:48:40.071" v="1312" actId="6549"/>
          <ac:spMkLst>
            <pc:docMk/>
            <pc:sldMk cId="2279742389" sldId="865"/>
            <ac:spMk id="2" creationId="{3FAA2E72-7925-0517-695F-9A0E780201FB}"/>
          </ac:spMkLst>
        </pc:spChg>
        <pc:graphicFrameChg chg="mod modGraphic">
          <ac:chgData name="佐藤　敦郎" userId="bcf58bac-52e3-4227-9213-16e4d0df78f9" providerId="ADAL" clId="{5EEA443A-2749-4047-BCF9-1A3477598313}" dt="2026-05-03T09:50:13.786" v="1314"/>
          <ac:graphicFrameMkLst>
            <pc:docMk/>
            <pc:sldMk cId="2279742389" sldId="865"/>
            <ac:graphicFrameMk id="6" creationId="{AB26787C-7DD5-9D5F-5B24-7989D42EC504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09:54:43.624" v="1363" actId="6549"/>
        <pc:sldMkLst>
          <pc:docMk/>
          <pc:sldMk cId="3088580047" sldId="884"/>
        </pc:sldMkLst>
        <pc:spChg chg="add mod">
          <ac:chgData name="佐藤　敦郎" userId="bcf58bac-52e3-4227-9213-16e4d0df78f9" providerId="ADAL" clId="{5EEA443A-2749-4047-BCF9-1A3477598313}" dt="2026-05-03T09:54:43.624" v="1363" actId="6549"/>
          <ac:spMkLst>
            <pc:docMk/>
            <pc:sldMk cId="3088580047" sldId="884"/>
            <ac:spMk id="2" creationId="{0E8F455B-2691-C817-5244-50214E090724}"/>
          </ac:spMkLst>
        </pc:spChg>
        <pc:graphicFrameChg chg="mod modGraphic">
          <ac:chgData name="佐藤　敦郎" userId="bcf58bac-52e3-4227-9213-16e4d0df78f9" providerId="ADAL" clId="{5EEA443A-2749-4047-BCF9-1A3477598313}" dt="2026-05-03T09:53:10.939" v="1332" actId="1076"/>
          <ac:graphicFrameMkLst>
            <pc:docMk/>
            <pc:sldMk cId="3088580047" sldId="884"/>
            <ac:graphicFrameMk id="5" creationId="{61D01E68-4210-E3CE-BDF4-D2526D489AB1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24:05.430" v="1519" actId="120"/>
        <pc:sldMkLst>
          <pc:docMk/>
          <pc:sldMk cId="1628378071" sldId="890"/>
        </pc:sldMkLst>
        <pc:spChg chg="add mod">
          <ac:chgData name="佐藤　敦郎" userId="bcf58bac-52e3-4227-9213-16e4d0df78f9" providerId="ADAL" clId="{5EEA443A-2749-4047-BCF9-1A3477598313}" dt="2026-05-03T10:23:20.770" v="1517" actId="6549"/>
          <ac:spMkLst>
            <pc:docMk/>
            <pc:sldMk cId="1628378071" sldId="890"/>
            <ac:spMk id="2" creationId="{B2A708B5-48D8-D37B-3AA5-C42797AD138D}"/>
          </ac:spMkLst>
        </pc:spChg>
        <pc:graphicFrameChg chg="mod modGraphic">
          <ac:chgData name="佐藤　敦郎" userId="bcf58bac-52e3-4227-9213-16e4d0df78f9" providerId="ADAL" clId="{5EEA443A-2749-4047-BCF9-1A3477598313}" dt="2026-05-03T10:24:05.430" v="1519" actId="120"/>
          <ac:graphicFrameMkLst>
            <pc:docMk/>
            <pc:sldMk cId="1628378071" sldId="890"/>
            <ac:graphicFrameMk id="5" creationId="{A82F2F2B-CA2C-E6BC-7564-027413C6DE03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28:47.772" v="1583"/>
        <pc:sldMkLst>
          <pc:docMk/>
          <pc:sldMk cId="3214952722" sldId="891"/>
        </pc:sldMkLst>
        <pc:spChg chg="add mod">
          <ac:chgData name="佐藤　敦郎" userId="bcf58bac-52e3-4227-9213-16e4d0df78f9" providerId="ADAL" clId="{5EEA443A-2749-4047-BCF9-1A3477598313}" dt="2026-05-03T10:28:29.166" v="1582" actId="6549"/>
          <ac:spMkLst>
            <pc:docMk/>
            <pc:sldMk cId="3214952722" sldId="891"/>
            <ac:spMk id="2" creationId="{ACA3150C-809C-C90D-BE46-C3B26825CD15}"/>
          </ac:spMkLst>
        </pc:spChg>
        <pc:graphicFrameChg chg="mod modGraphic">
          <ac:chgData name="佐藤　敦郎" userId="bcf58bac-52e3-4227-9213-16e4d0df78f9" providerId="ADAL" clId="{5EEA443A-2749-4047-BCF9-1A3477598313}" dt="2026-05-03T10:28:47.772" v="1583"/>
          <ac:graphicFrameMkLst>
            <pc:docMk/>
            <pc:sldMk cId="3214952722" sldId="891"/>
            <ac:graphicFrameMk id="5" creationId="{75B7BA2F-F682-FAD9-A7AC-E55726BCBE44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45:18.650" v="1674" actId="255"/>
        <pc:sldMkLst>
          <pc:docMk/>
          <pc:sldMk cId="287437712" sldId="893"/>
        </pc:sldMkLst>
        <pc:spChg chg="add mod">
          <ac:chgData name="佐藤　敦郎" userId="bcf58bac-52e3-4227-9213-16e4d0df78f9" providerId="ADAL" clId="{5EEA443A-2749-4047-BCF9-1A3477598313}" dt="2026-05-03T10:43:43.068" v="1663" actId="6549"/>
          <ac:spMkLst>
            <pc:docMk/>
            <pc:sldMk cId="287437712" sldId="893"/>
            <ac:spMk id="2" creationId="{1968267E-9D77-090A-D0DB-EB7012825D89}"/>
          </ac:spMkLst>
        </pc:spChg>
        <pc:graphicFrameChg chg="mod modGraphic">
          <ac:chgData name="佐藤　敦郎" userId="bcf58bac-52e3-4227-9213-16e4d0df78f9" providerId="ADAL" clId="{5EEA443A-2749-4047-BCF9-1A3477598313}" dt="2026-05-03T10:45:18.650" v="1674" actId="255"/>
          <ac:graphicFrameMkLst>
            <pc:docMk/>
            <pc:sldMk cId="287437712" sldId="893"/>
            <ac:graphicFrameMk id="5" creationId="{0649AE66-2381-A882-461C-2CA3A108EC33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48:51.026" v="1731"/>
        <pc:sldMkLst>
          <pc:docMk/>
          <pc:sldMk cId="1596386645" sldId="894"/>
        </pc:sldMkLst>
        <pc:spChg chg="add mod">
          <ac:chgData name="佐藤　敦郎" userId="bcf58bac-52e3-4227-9213-16e4d0df78f9" providerId="ADAL" clId="{5EEA443A-2749-4047-BCF9-1A3477598313}" dt="2026-05-03T10:47:35.835" v="1721" actId="6549"/>
          <ac:spMkLst>
            <pc:docMk/>
            <pc:sldMk cId="1596386645" sldId="894"/>
            <ac:spMk id="2" creationId="{25B6DE45-45B5-E0A5-F05B-92B56884F044}"/>
          </ac:spMkLst>
        </pc:spChg>
        <pc:graphicFrameChg chg="mod modGraphic">
          <ac:chgData name="佐藤　敦郎" userId="bcf58bac-52e3-4227-9213-16e4d0df78f9" providerId="ADAL" clId="{5EEA443A-2749-4047-BCF9-1A3477598313}" dt="2026-05-03T10:48:51.026" v="1731"/>
          <ac:graphicFrameMkLst>
            <pc:docMk/>
            <pc:sldMk cId="1596386645" sldId="894"/>
            <ac:graphicFrameMk id="5" creationId="{61C596AA-F941-08FD-11B8-5169C0AD348B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06:33.876" v="1439"/>
        <pc:sldMkLst>
          <pc:docMk/>
          <pc:sldMk cId="3504620079" sldId="895"/>
        </pc:sldMkLst>
        <pc:spChg chg="add mod">
          <ac:chgData name="佐藤　敦郎" userId="bcf58bac-52e3-4227-9213-16e4d0df78f9" providerId="ADAL" clId="{5EEA443A-2749-4047-BCF9-1A3477598313}" dt="2026-05-03T10:02:13.546" v="1427" actId="6549"/>
          <ac:spMkLst>
            <pc:docMk/>
            <pc:sldMk cId="3504620079" sldId="895"/>
            <ac:spMk id="2" creationId="{DA2808B8-E5F6-FE2A-179B-4FB7C998F4C7}"/>
          </ac:spMkLst>
        </pc:spChg>
        <pc:graphicFrameChg chg="mod modGraphic">
          <ac:chgData name="佐藤　敦郎" userId="bcf58bac-52e3-4227-9213-16e4d0df78f9" providerId="ADAL" clId="{5EEA443A-2749-4047-BCF9-1A3477598313}" dt="2026-05-03T10:06:33.876" v="1439"/>
          <ac:graphicFrameMkLst>
            <pc:docMk/>
            <pc:sldMk cId="3504620079" sldId="895"/>
            <ac:graphicFrameMk id="4" creationId="{D08F3E1E-6011-B0D7-0A08-CF2B70C072B9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13:18.758" v="1465"/>
        <pc:sldMkLst>
          <pc:docMk/>
          <pc:sldMk cId="3865218688" sldId="896"/>
        </pc:sldMkLst>
        <pc:spChg chg="add mod">
          <ac:chgData name="佐藤　敦郎" userId="bcf58bac-52e3-4227-9213-16e4d0df78f9" providerId="ADAL" clId="{5EEA443A-2749-4047-BCF9-1A3477598313}" dt="2026-05-03T10:12:19.384" v="1460" actId="6549"/>
          <ac:spMkLst>
            <pc:docMk/>
            <pc:sldMk cId="3865218688" sldId="896"/>
            <ac:spMk id="2" creationId="{4ED2723C-A39C-6C78-1B05-8BB7BE73AA69}"/>
          </ac:spMkLst>
        </pc:spChg>
        <pc:graphicFrameChg chg="mod modGraphic">
          <ac:chgData name="佐藤　敦郎" userId="bcf58bac-52e3-4227-9213-16e4d0df78f9" providerId="ADAL" clId="{5EEA443A-2749-4047-BCF9-1A3477598313}" dt="2026-05-03T10:13:18.758" v="1465"/>
          <ac:graphicFrameMkLst>
            <pc:docMk/>
            <pc:sldMk cId="3865218688" sldId="896"/>
            <ac:graphicFrameMk id="4" creationId="{473B1550-B692-65DF-C3DC-B768BAFE310D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09:31:46.241" v="1139" actId="255"/>
        <pc:sldMkLst>
          <pc:docMk/>
          <pc:sldMk cId="4012210701" sldId="930"/>
        </pc:sldMkLst>
        <pc:spChg chg="add mod">
          <ac:chgData name="佐藤　敦郎" userId="bcf58bac-52e3-4227-9213-16e4d0df78f9" providerId="ADAL" clId="{5EEA443A-2749-4047-BCF9-1A3477598313}" dt="2026-05-03T09:31:13.738" v="1138" actId="20577"/>
          <ac:spMkLst>
            <pc:docMk/>
            <pc:sldMk cId="4012210701" sldId="930"/>
            <ac:spMk id="3" creationId="{1890CC07-EF0B-6FCA-DC83-B7B8A39D2CD5}"/>
          </ac:spMkLst>
        </pc:spChg>
        <pc:graphicFrameChg chg="mod modGraphic">
          <ac:chgData name="佐藤　敦郎" userId="bcf58bac-52e3-4227-9213-16e4d0df78f9" providerId="ADAL" clId="{5EEA443A-2749-4047-BCF9-1A3477598313}" dt="2026-05-03T09:31:46.241" v="1139" actId="255"/>
          <ac:graphicFrameMkLst>
            <pc:docMk/>
            <pc:sldMk cId="4012210701" sldId="930"/>
            <ac:graphicFrameMk id="2" creationId="{6D93753F-12FC-B4B9-23D6-54C2DF6FD9F9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09:38:28.425" v="1180"/>
        <pc:sldMkLst>
          <pc:docMk/>
          <pc:sldMk cId="2686739360" sldId="931"/>
        </pc:sldMkLst>
        <pc:spChg chg="add mod">
          <ac:chgData name="佐藤　敦郎" userId="bcf58bac-52e3-4227-9213-16e4d0df78f9" providerId="ADAL" clId="{5EEA443A-2749-4047-BCF9-1A3477598313}" dt="2026-05-03T09:21:02.031" v="980" actId="6549"/>
          <ac:spMkLst>
            <pc:docMk/>
            <pc:sldMk cId="2686739360" sldId="931"/>
            <ac:spMk id="3" creationId="{62217535-873B-5AD1-F451-3F5197B32A16}"/>
          </ac:spMkLst>
        </pc:spChg>
        <pc:graphicFrameChg chg="mod modGraphic">
          <ac:chgData name="佐藤　敦郎" userId="bcf58bac-52e3-4227-9213-16e4d0df78f9" providerId="ADAL" clId="{5EEA443A-2749-4047-BCF9-1A3477598313}" dt="2026-05-03T09:38:28.425" v="1180"/>
          <ac:graphicFrameMkLst>
            <pc:docMk/>
            <pc:sldMk cId="2686739360" sldId="931"/>
            <ac:graphicFrameMk id="2" creationId="{74A38D1D-7E4D-AE9B-C9A5-0F183D2A9829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09:43:48.227" v="1228" actId="20577"/>
        <pc:sldMkLst>
          <pc:docMk/>
          <pc:sldMk cId="1659251253" sldId="932"/>
        </pc:sldMkLst>
        <pc:spChg chg="add mod">
          <ac:chgData name="佐藤　敦郎" userId="bcf58bac-52e3-4227-9213-16e4d0df78f9" providerId="ADAL" clId="{5EEA443A-2749-4047-BCF9-1A3477598313}" dt="2026-05-03T09:43:15.457" v="1224" actId="6549"/>
          <ac:spMkLst>
            <pc:docMk/>
            <pc:sldMk cId="1659251253" sldId="932"/>
            <ac:spMk id="6" creationId="{7E34FD69-CB99-0FC7-6A70-0BB837E89961}"/>
          </ac:spMkLst>
        </pc:spChg>
        <pc:spChg chg="mod">
          <ac:chgData name="佐藤　敦郎" userId="bcf58bac-52e3-4227-9213-16e4d0df78f9" providerId="ADAL" clId="{5EEA443A-2749-4047-BCF9-1A3477598313}" dt="2026-05-03T09:43:48.227" v="1228" actId="20577"/>
          <ac:spMkLst>
            <pc:docMk/>
            <pc:sldMk cId="1659251253" sldId="932"/>
            <ac:spMk id="13" creationId="{407A0913-52CE-794A-A508-6DD3544857DC}"/>
          </ac:spMkLst>
        </pc:spChg>
      </pc:sldChg>
      <pc:sldChg chg="addSp modSp mod">
        <pc:chgData name="佐藤　敦郎" userId="bcf58bac-52e3-4227-9213-16e4d0df78f9" providerId="ADAL" clId="{5EEA443A-2749-4047-BCF9-1A3477598313}" dt="2026-05-03T09:46:15.827" v="1255" actId="6549"/>
        <pc:sldMkLst>
          <pc:docMk/>
          <pc:sldMk cId="328681345" sldId="933"/>
        </pc:sldMkLst>
        <pc:spChg chg="mod">
          <ac:chgData name="佐藤　敦郎" userId="bcf58bac-52e3-4227-9213-16e4d0df78f9" providerId="ADAL" clId="{5EEA443A-2749-4047-BCF9-1A3477598313}" dt="2026-04-23T10:26:48.980" v="324" actId="1076"/>
          <ac:spMkLst>
            <pc:docMk/>
            <pc:sldMk cId="328681345" sldId="933"/>
            <ac:spMk id="3" creationId="{4AE0DE7D-DC50-4AC6-09C9-ADC089774951}"/>
          </ac:spMkLst>
        </pc:spChg>
        <pc:spChg chg="add mod">
          <ac:chgData name="佐藤　敦郎" userId="bcf58bac-52e3-4227-9213-16e4d0df78f9" providerId="ADAL" clId="{5EEA443A-2749-4047-BCF9-1A3477598313}" dt="2026-05-03T09:46:15.827" v="1255" actId="6549"/>
          <ac:spMkLst>
            <pc:docMk/>
            <pc:sldMk cId="328681345" sldId="933"/>
            <ac:spMk id="6" creationId="{5886D0F4-FA3B-D845-2D74-D8EABDDD58DD}"/>
          </ac:spMkLst>
        </pc:spChg>
      </pc:sldChg>
      <pc:sldChg chg="addSp modSp mod">
        <pc:chgData name="佐藤　敦郎" userId="bcf58bac-52e3-4227-9213-16e4d0df78f9" providerId="ADAL" clId="{5EEA443A-2749-4047-BCF9-1A3477598313}" dt="2026-05-03T10:40:52.937" v="1652" actId="20577"/>
        <pc:sldMkLst>
          <pc:docMk/>
          <pc:sldMk cId="1395760662" sldId="934"/>
        </pc:sldMkLst>
        <pc:spChg chg="add mod">
          <ac:chgData name="佐藤　敦郎" userId="bcf58bac-52e3-4227-9213-16e4d0df78f9" providerId="ADAL" clId="{5EEA443A-2749-4047-BCF9-1A3477598313}" dt="2026-05-03T10:33:05.384" v="1619" actId="6549"/>
          <ac:spMkLst>
            <pc:docMk/>
            <pc:sldMk cId="1395760662" sldId="934"/>
            <ac:spMk id="2" creationId="{226E6D39-7C38-BA9C-F2C7-24C712758AC1}"/>
          </ac:spMkLst>
        </pc:spChg>
        <pc:graphicFrameChg chg="mod modGraphic">
          <ac:chgData name="佐藤　敦郎" userId="bcf58bac-52e3-4227-9213-16e4d0df78f9" providerId="ADAL" clId="{5EEA443A-2749-4047-BCF9-1A3477598313}" dt="2026-05-03T10:40:52.937" v="1652" actId="20577"/>
          <ac:graphicFrameMkLst>
            <pc:docMk/>
            <pc:sldMk cId="1395760662" sldId="934"/>
            <ac:graphicFrameMk id="5" creationId="{C20548C9-C1C5-E400-02D3-5D5BE68788FF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09:36:12.234" v="1169" actId="20577"/>
        <pc:sldMkLst>
          <pc:docMk/>
          <pc:sldMk cId="3845934271" sldId="935"/>
        </pc:sldMkLst>
        <pc:spChg chg="add mod">
          <ac:chgData name="佐藤　敦郎" userId="bcf58bac-52e3-4227-9213-16e4d0df78f9" providerId="ADAL" clId="{5EEA443A-2749-4047-BCF9-1A3477598313}" dt="2026-05-03T09:36:12.234" v="1169" actId="20577"/>
          <ac:spMkLst>
            <pc:docMk/>
            <pc:sldMk cId="3845934271" sldId="935"/>
            <ac:spMk id="3" creationId="{E465BB95-AE48-1A22-F6C9-745859D823C5}"/>
          </ac:spMkLst>
        </pc:spChg>
        <pc:graphicFrameChg chg="mod modGraphic">
          <ac:chgData name="佐藤　敦郎" userId="bcf58bac-52e3-4227-9213-16e4d0df78f9" providerId="ADAL" clId="{5EEA443A-2749-4047-BCF9-1A3477598313}" dt="2026-05-03T09:35:33.660" v="1163" actId="1076"/>
          <ac:graphicFrameMkLst>
            <pc:docMk/>
            <pc:sldMk cId="3845934271" sldId="935"/>
            <ac:graphicFrameMk id="2" creationId="{4D25719E-E7A1-B46E-CB07-AED69D65D768}"/>
          </ac:graphicFrameMkLst>
        </pc:graphicFrameChg>
      </pc:sldChg>
      <pc:sldChg chg="addSp modSp mod">
        <pc:chgData name="佐藤　敦郎" userId="bcf58bac-52e3-4227-9213-16e4d0df78f9" providerId="ADAL" clId="{5EEA443A-2749-4047-BCF9-1A3477598313}" dt="2026-05-03T10:56:47.136" v="1814" actId="20577"/>
        <pc:sldMkLst>
          <pc:docMk/>
          <pc:sldMk cId="2054448547" sldId="936"/>
        </pc:sldMkLst>
        <pc:spChg chg="add mod">
          <ac:chgData name="佐藤　敦郎" userId="bcf58bac-52e3-4227-9213-16e4d0df78f9" providerId="ADAL" clId="{5EEA443A-2749-4047-BCF9-1A3477598313}" dt="2026-05-03T10:52:44.606" v="1789" actId="6549"/>
          <ac:spMkLst>
            <pc:docMk/>
            <pc:sldMk cId="2054448547" sldId="936"/>
            <ac:spMk id="3" creationId="{65EBD7FF-C009-FEB3-9A22-70A91B3D0ABF}"/>
          </ac:spMkLst>
        </pc:spChg>
        <pc:graphicFrameChg chg="mod modGraphic">
          <ac:chgData name="佐藤　敦郎" userId="bcf58bac-52e3-4227-9213-16e4d0df78f9" providerId="ADAL" clId="{5EEA443A-2749-4047-BCF9-1A3477598313}" dt="2026-05-03T10:56:47.136" v="1814" actId="20577"/>
          <ac:graphicFrameMkLst>
            <pc:docMk/>
            <pc:sldMk cId="2054448547" sldId="936"/>
            <ac:graphicFrameMk id="2" creationId="{12EBD13C-2672-20F0-3988-1CA294446FC1}"/>
          </ac:graphicFrameMkLst>
        </pc:graphicFrameChg>
      </pc:sldChg>
      <pc:sldChg chg="addSp delSp modSp new mod ord">
        <pc:chgData name="佐藤　敦郎" userId="bcf58bac-52e3-4227-9213-16e4d0df78f9" providerId="ADAL" clId="{5EEA443A-2749-4047-BCF9-1A3477598313}" dt="2026-05-04T12:44:23.490" v="1823" actId="20577"/>
        <pc:sldMkLst>
          <pc:docMk/>
          <pc:sldMk cId="3949674502" sldId="937"/>
        </pc:sldMkLst>
        <pc:spChg chg="mod">
          <ac:chgData name="佐藤　敦郎" userId="bcf58bac-52e3-4227-9213-16e4d0df78f9" providerId="ADAL" clId="{5EEA443A-2749-4047-BCF9-1A3477598313}" dt="2026-05-04T12:44:23.490" v="1823" actId="20577"/>
          <ac:spMkLst>
            <pc:docMk/>
            <pc:sldMk cId="3949674502" sldId="937"/>
            <ac:spMk id="2" creationId="{101FDA1D-ECAC-2CBD-E16A-1D6EDF7BCEE2}"/>
          </ac:spMkLst>
        </pc:spChg>
        <pc:spChg chg="add mod">
          <ac:chgData name="佐藤　敦郎" userId="bcf58bac-52e3-4227-9213-16e4d0df78f9" providerId="ADAL" clId="{5EEA443A-2749-4047-BCF9-1A3477598313}" dt="2026-05-03T10:54:43.994" v="1810" actId="1076"/>
          <ac:spMkLst>
            <pc:docMk/>
            <pc:sldMk cId="3949674502" sldId="937"/>
            <ac:spMk id="4" creationId="{7E60B503-0639-9E1B-7893-E9DD69B7CEF5}"/>
          </ac:spMkLst>
        </pc:spChg>
      </pc:sldChg>
      <pc:sldChg chg="delSp modSp new mod">
        <pc:chgData name="佐藤　敦郎" userId="bcf58bac-52e3-4227-9213-16e4d0df78f9" providerId="ADAL" clId="{5EEA443A-2749-4047-BCF9-1A3477598313}" dt="2026-05-03T09:07:38.627" v="734" actId="478"/>
        <pc:sldMkLst>
          <pc:docMk/>
          <pc:sldMk cId="3720518623" sldId="938"/>
        </pc:sldMkLst>
        <pc:spChg chg="mod">
          <ac:chgData name="佐藤　敦郎" userId="bcf58bac-52e3-4227-9213-16e4d0df78f9" providerId="ADAL" clId="{5EEA443A-2749-4047-BCF9-1A3477598313}" dt="2026-04-23T10:26:11.598" v="304" actId="122"/>
          <ac:spMkLst>
            <pc:docMk/>
            <pc:sldMk cId="3720518623" sldId="938"/>
            <ac:spMk id="2" creationId="{05D59F50-4505-0591-28F2-AFDF1FA4625D}"/>
          </ac:spMkLst>
        </pc:spChg>
        <pc:spChg chg="del">
          <ac:chgData name="佐藤　敦郎" userId="bcf58bac-52e3-4227-9213-16e4d0df78f9" providerId="ADAL" clId="{5EEA443A-2749-4047-BCF9-1A3477598313}" dt="2026-05-03T09:07:38.627" v="734" actId="478"/>
          <ac:spMkLst>
            <pc:docMk/>
            <pc:sldMk cId="3720518623" sldId="938"/>
            <ac:spMk id="3" creationId="{D876EB8C-1FB7-0438-F549-17DAB5E701FD}"/>
          </ac:spMkLst>
        </pc:spChg>
      </pc:sldChg>
      <pc:sldChg chg="delSp modSp new mod">
        <pc:chgData name="佐藤　敦郎" userId="bcf58bac-52e3-4227-9213-16e4d0df78f9" providerId="ADAL" clId="{5EEA443A-2749-4047-BCF9-1A3477598313}" dt="2026-05-03T09:55:50.170" v="1365" actId="478"/>
        <pc:sldMkLst>
          <pc:docMk/>
          <pc:sldMk cId="1792602101" sldId="939"/>
        </pc:sldMkLst>
        <pc:spChg chg="mod">
          <ac:chgData name="佐藤　敦郎" userId="bcf58bac-52e3-4227-9213-16e4d0df78f9" providerId="ADAL" clId="{5EEA443A-2749-4047-BCF9-1A3477598313}" dt="2026-04-23T10:25:57.772" v="303" actId="122"/>
          <ac:spMkLst>
            <pc:docMk/>
            <pc:sldMk cId="1792602101" sldId="939"/>
            <ac:spMk id="2" creationId="{A4BA9D9B-C513-CA69-EEB6-0D6C63F2929B}"/>
          </ac:spMkLst>
        </pc:spChg>
        <pc:spChg chg="del">
          <ac:chgData name="佐藤　敦郎" userId="bcf58bac-52e3-4227-9213-16e4d0df78f9" providerId="ADAL" clId="{5EEA443A-2749-4047-BCF9-1A3477598313}" dt="2026-05-03T09:55:50.170" v="1365" actId="478"/>
          <ac:spMkLst>
            <pc:docMk/>
            <pc:sldMk cId="1792602101" sldId="939"/>
            <ac:spMk id="3" creationId="{13E6ABC9-0C66-0EC1-05E7-F47438EFFE31}"/>
          </ac:spMkLst>
        </pc:spChg>
      </pc:sldChg>
      <pc:sldChg chg="delSp modSp add mod">
        <pc:chgData name="佐藤　敦郎" userId="bcf58bac-52e3-4227-9213-16e4d0df78f9" providerId="ADAL" clId="{5EEA443A-2749-4047-BCF9-1A3477598313}" dt="2026-05-03T09:55:41.608" v="1364" actId="478"/>
        <pc:sldMkLst>
          <pc:docMk/>
          <pc:sldMk cId="1968634859" sldId="940"/>
        </pc:sldMkLst>
        <pc:spChg chg="mod">
          <ac:chgData name="佐藤　敦郎" userId="bcf58bac-52e3-4227-9213-16e4d0df78f9" providerId="ADAL" clId="{5EEA443A-2749-4047-BCF9-1A3477598313}" dt="2026-04-23T10:28:56.287" v="438" actId="6549"/>
          <ac:spMkLst>
            <pc:docMk/>
            <pc:sldMk cId="1968634859" sldId="940"/>
            <ac:spMk id="2" creationId="{86944FE9-5E13-4A6F-7F8C-2E4FBEB87F5D}"/>
          </ac:spMkLst>
        </pc:spChg>
        <pc:spChg chg="del">
          <ac:chgData name="佐藤　敦郎" userId="bcf58bac-52e3-4227-9213-16e4d0df78f9" providerId="ADAL" clId="{5EEA443A-2749-4047-BCF9-1A3477598313}" dt="2026-05-03T09:55:41.608" v="1364" actId="478"/>
          <ac:spMkLst>
            <pc:docMk/>
            <pc:sldMk cId="1968634859" sldId="940"/>
            <ac:spMk id="3" creationId="{3292FB55-63F4-1E54-7D80-A2EEC7ACBA12}"/>
          </ac:spMkLst>
        </pc:spChg>
      </pc:sldChg>
      <pc:sldChg chg="delSp modSp add mod">
        <pc:chgData name="佐藤　敦郎" userId="bcf58bac-52e3-4227-9213-16e4d0df78f9" providerId="ADAL" clId="{5EEA443A-2749-4047-BCF9-1A3477598313}" dt="2026-05-03T10:49:14.793" v="1732" actId="478"/>
        <pc:sldMkLst>
          <pc:docMk/>
          <pc:sldMk cId="2224707107" sldId="941"/>
        </pc:sldMkLst>
        <pc:spChg chg="mod">
          <ac:chgData name="佐藤　敦郎" userId="bcf58bac-52e3-4227-9213-16e4d0df78f9" providerId="ADAL" clId="{5EEA443A-2749-4047-BCF9-1A3477598313}" dt="2026-04-23T10:36:42.846" v="564" actId="6549"/>
          <ac:spMkLst>
            <pc:docMk/>
            <pc:sldMk cId="2224707107" sldId="941"/>
            <ac:spMk id="2" creationId="{85DBF663-CC55-0523-A36E-9D5D738BDB32}"/>
          </ac:spMkLst>
        </pc:spChg>
        <pc:spChg chg="del">
          <ac:chgData name="佐藤　敦郎" userId="bcf58bac-52e3-4227-9213-16e4d0df78f9" providerId="ADAL" clId="{5EEA443A-2749-4047-BCF9-1A3477598313}" dt="2026-05-03T10:49:14.793" v="1732" actId="478"/>
          <ac:spMkLst>
            <pc:docMk/>
            <pc:sldMk cId="2224707107" sldId="941"/>
            <ac:spMk id="3" creationId="{6586D6DB-8A3A-23BE-3B99-2FD077FDE37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6C062-2119-4B23-BB7D-1A5C1AF39AC3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D0211-96AF-4F01-9445-CFEDB0E0FF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992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AA49-EE02-E2FF-E5D6-74CEC19AB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847DC3-0A9C-6A49-23DE-1645014C1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0573C5-6A24-4BEA-9161-4A24E7E02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福岡市は認可外保育園のサポートに力を入れている印象がある</a:t>
            </a:r>
            <a:endParaRPr kumimoji="1" lang="en-US" altLang="ja-JP" dirty="0"/>
          </a:p>
          <a:p>
            <a:r>
              <a:rPr kumimoji="1" lang="ja-JP" altLang="en-US" dirty="0"/>
              <a:t>⇒ 市営の保育園を充実させることが大事なのではないか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「仙台市、仙台で働く保育士への支援についてしりたい」</a:t>
            </a:r>
            <a:endParaRPr kumimoji="1" lang="en-US" altLang="ja-JP" dirty="0"/>
          </a:p>
          <a:p>
            <a:r>
              <a:rPr kumimoji="1" lang="en-US" altLang="ja-JP" dirty="0"/>
              <a:t>https://www.city.sendai.jp/uneshien-kikaku/hoikunogenba/hoikushihenoshien.html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b="1" i="0" dirty="0">
                <a:solidFill>
                  <a:srgbClr val="006426"/>
                </a:solidFill>
                <a:effectLst/>
                <a:highlight>
                  <a:srgbClr val="FFFFFF"/>
                </a:highlight>
                <a:latin typeface="Noto Sans JP"/>
              </a:rPr>
              <a:t>「今後の保育施策の推進について」及び「公立保育所の建替え等に関するガイドライン」の更新について</a:t>
            </a:r>
          </a:p>
          <a:p>
            <a:r>
              <a:rPr kumimoji="1" lang="en-US" altLang="ja-JP" dirty="0"/>
              <a:t>https://www.city.sendai.jp/kodomo-kankyosebi/houshinkoushin.html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3</a:t>
            </a:r>
            <a:r>
              <a:rPr kumimoji="1" lang="ja-JP" altLang="en-US" dirty="0"/>
              <a:t>つの案</a:t>
            </a:r>
            <a:endParaRPr kumimoji="1" lang="en-US" altLang="ja-JP" dirty="0"/>
          </a:p>
          <a:p>
            <a:r>
              <a:rPr kumimoji="1" lang="ja-JP" altLang="en-US" dirty="0"/>
              <a:t>・早期退職を減らす</a:t>
            </a:r>
            <a:endParaRPr kumimoji="1" lang="en-US" altLang="ja-JP" dirty="0"/>
          </a:p>
          <a:p>
            <a:r>
              <a:rPr kumimoji="1" lang="ja-JP" altLang="en-US" dirty="0"/>
              <a:t>・復職し易く</a:t>
            </a:r>
            <a:endParaRPr kumimoji="1" lang="en-US" altLang="ja-JP" dirty="0"/>
          </a:p>
          <a:p>
            <a:r>
              <a:rPr kumimoji="1" lang="ja-JP" altLang="en-US" dirty="0"/>
              <a:t>・新規さんを増やす</a:t>
            </a:r>
            <a:endParaRPr kumimoji="1" lang="en-US" altLang="ja-JP" dirty="0"/>
          </a:p>
          <a:p>
            <a:r>
              <a:rPr kumimoji="1" lang="ja-JP" altLang="en-US" dirty="0"/>
              <a:t>⇒最終的に１つ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7DC347-CCA7-ED71-5757-24E598858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99B048-9BF6-450B-859B-690743CE3AC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438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318B1-AEA4-8C87-1EA5-02C0D29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7789C94-2DD3-75F6-3C86-DCFC59233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2C98EF-0392-71A4-F1F9-E795C3E45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福岡市は認可外保育園のサポートに力を入れている印象がある</a:t>
            </a:r>
            <a:endParaRPr kumimoji="1" lang="en-US" altLang="ja-JP" dirty="0"/>
          </a:p>
          <a:p>
            <a:r>
              <a:rPr kumimoji="1" lang="ja-JP" altLang="en-US" dirty="0"/>
              <a:t>⇒ 市営の保育園を充実させることが大事なのではないか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「仙台市、仙台で働く保育士への支援についてしりたい」</a:t>
            </a:r>
            <a:endParaRPr kumimoji="1" lang="en-US" altLang="ja-JP" dirty="0"/>
          </a:p>
          <a:p>
            <a:r>
              <a:rPr kumimoji="1" lang="en-US" altLang="ja-JP" dirty="0"/>
              <a:t>https://www.city.sendai.jp/uneshien-kikaku/hoikunogenba/hoikushihenoshien.html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b="1" i="0" dirty="0">
                <a:solidFill>
                  <a:srgbClr val="006426"/>
                </a:solidFill>
                <a:effectLst/>
                <a:highlight>
                  <a:srgbClr val="FFFFFF"/>
                </a:highlight>
                <a:latin typeface="Noto Sans JP"/>
              </a:rPr>
              <a:t>「今後の保育施策の推進について」及び「公立保育所の建替え等に関するガイドライン」の更新について</a:t>
            </a:r>
          </a:p>
          <a:p>
            <a:r>
              <a:rPr kumimoji="1" lang="en-US" altLang="ja-JP" dirty="0"/>
              <a:t>https://www.city.sendai.jp/kodomo-kankyosebi/houshinkoushin.html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3</a:t>
            </a:r>
            <a:r>
              <a:rPr kumimoji="1" lang="ja-JP" altLang="en-US" dirty="0"/>
              <a:t>つの案</a:t>
            </a:r>
            <a:endParaRPr kumimoji="1" lang="en-US" altLang="ja-JP" dirty="0"/>
          </a:p>
          <a:p>
            <a:r>
              <a:rPr kumimoji="1" lang="ja-JP" altLang="en-US" dirty="0"/>
              <a:t>・早期退職を減らす</a:t>
            </a:r>
            <a:endParaRPr kumimoji="1" lang="en-US" altLang="ja-JP" dirty="0"/>
          </a:p>
          <a:p>
            <a:r>
              <a:rPr kumimoji="1" lang="ja-JP" altLang="en-US" dirty="0"/>
              <a:t>・復職し易く</a:t>
            </a:r>
            <a:endParaRPr kumimoji="1" lang="en-US" altLang="ja-JP" dirty="0"/>
          </a:p>
          <a:p>
            <a:r>
              <a:rPr kumimoji="1" lang="ja-JP" altLang="en-US" dirty="0"/>
              <a:t>・新規さんを増やす</a:t>
            </a:r>
            <a:endParaRPr kumimoji="1" lang="en-US" altLang="ja-JP" dirty="0"/>
          </a:p>
          <a:p>
            <a:r>
              <a:rPr kumimoji="1" lang="ja-JP" altLang="en-US" dirty="0"/>
              <a:t>⇒最終的に１つ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E74091-A626-6693-EB4B-D43F5595D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99B048-9BF6-450B-859B-690743CE3AC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302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53F329-A4B9-4725-FFDE-6130E253C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6D2DB6-28D2-49AD-7142-93E8BF444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8539F8-B84B-8341-F813-2FCA015A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2078-C40C-452F-89E8-35EAC0E72274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6C837E-7779-3E87-03FB-093FDE69E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D56922-2E4D-3EB6-D242-80C49556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649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7A2904-0ED0-5D01-3F30-9E4E13BA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E332CE-456B-CA14-98A2-83C21073A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D9B70-8ABE-5B8C-B07D-3ECDD876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36FD-1892-4858-868E-A76F2C2439F9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0356B2-D78C-9F2B-FE3D-44481F54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9CD284-CE29-E69B-027A-AB65D4C9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99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82BDA5-64E3-9865-4AED-151888510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A9662F-0B95-DC63-5E5C-E29CBCA7D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B81A68-4A8F-A1F4-264C-3901E95A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423B-EEBE-4E07-B096-CEF5B538D8B9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978487-5CDA-455A-1BA8-2659C0452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63050C-3D77-9538-BFA6-202F6BA6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51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386619-8CCA-E8D6-6C02-CC23938F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088860-9175-4D90-C4B7-89A3C579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9BC3D8-2F09-375B-5674-CA586E9D6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79D08D-30FD-6D40-83C8-F5ABADC9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B115-5E0D-4476-8769-C32553825A0F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AF5000-FF3B-8EC5-61B2-E4BAB7D7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68246A7-A9FF-9E2D-60B0-337A1FE8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19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A1DB0-29E2-6386-FB7C-B3E7F7AD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5F3342-AF24-8411-71E6-F3DE2BF39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D475F4-6202-51A0-03C4-3AD0B1D84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6D3CC66-1AB4-66E9-7D21-A69E8DFF1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5CB2991-C234-2BDD-E2AF-4A3197984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677ABCD-83D2-24CD-D96F-F4CB13C8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4D244-D294-4262-9388-C3376C2F790C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B1AC1D3-F081-960B-956A-E20B4712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86CE245-008D-EF21-015A-42F972C1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96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962C33-9E6B-DB52-CED2-D9EEC701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C0ADF5E-7830-3121-56CA-7A2F8016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A7BB9-DD84-43E9-8A05-3B0EA6595714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F0A3B62-699A-82E6-32D9-5BEE31DF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35040FF-A12E-E8F3-543B-F8AA583F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17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FFFD63D-81A6-8204-1868-FC659E59A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C935-A0F2-4325-AC8D-C97018D3CA84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64BC7A5-0C03-1AAE-1316-87C7728D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FC6A64-B02A-6042-D6C9-88EFF017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65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E17FD3-4A6A-509D-898E-EB5D27B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86561D-AB36-B65C-9AAF-E5A6B184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007614-069E-AE94-2049-EC701C40F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64C72F-96ED-1937-505E-37CC9547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7E0A-74E2-4568-955F-81638FBD2AA8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9C294C-7D40-387A-A84F-D0FA42ED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2042CC-FA93-0083-0CA9-517817CCE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0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F2DBD2-1D17-DE40-4471-A0969B59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6CAACA-B7DA-32BD-49EA-62398EFA5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107680-5AEF-09A5-1CFA-E42912D27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B69DA3-3944-FE1E-8F8B-8ACA76428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9BA71-7708-4ACE-A509-B5BF910FABC2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80F515-1ECE-BE95-D090-1973D13F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9434A1-BCDC-584C-5B42-1A0745F3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26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A3D40E-FED6-97D1-73C0-E61EB558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7E13BD-F7E4-9227-D242-C529EA228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3DDF1B-955E-5157-2EBE-4067911F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3CB9-63FA-405B-A17E-95144A34B178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DA9D6A-B21F-3E90-FEB3-1C54A871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23E27-2321-E8C6-4328-ED37674DA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074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15210F-0FE0-5E9A-F403-40F55727A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1A8BCF-1656-5E0E-BB54-2609F41D9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DF8C80-5F50-F21E-2B3F-CB5009B3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6B4D8-A110-4632-BCE8-76E4F6DFAEF3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C1D61B-50C6-16C1-A261-04B767B84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F82F0D-FB15-5BC0-2324-4DCBF3FC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648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F235525-D355-D001-210D-720225EA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A9EB0C-CF33-B7A5-B0BB-DAD286CB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BE6C6C-BE16-B6A0-B863-166893B8D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4EEFF3-C95E-4E47-B32F-A3F9D30E2500}" type="datetime1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3FC85F-60B9-3F05-6EA6-BCCED22A4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79A599-E74E-550C-6225-94DBF682E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90BF7A-3FE1-42C2-8388-8413A5A15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15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1FDA1D-ECAC-2CBD-E16A-1D6EDF7BC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3601"/>
            <a:ext cx="9144000" cy="2387600"/>
          </a:xfrm>
        </p:spPr>
        <p:txBody>
          <a:bodyPr>
            <a:normAutofit/>
          </a:bodyPr>
          <a:lstStyle/>
          <a:p>
            <a:r>
              <a:rPr kumimoji="1" lang="ja-JP" altLang="en-US" sz="4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公共政策</a:t>
            </a:r>
            <a:r>
              <a:rPr kumimoji="1" lang="ja-JP" altLang="en-US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分析のための</a:t>
            </a:r>
            <a:br>
              <a:rPr kumimoji="1" lang="en-US" altLang="ja-JP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kumimoji="1" lang="en-US" altLang="ja-JP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</a:t>
            </a:r>
            <a:r>
              <a:rPr kumimoji="1" lang="ja-JP" altLang="en-US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のツール（フォーマット）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60B503-0639-9E1B-7893-E9DD69B7CEF5}"/>
              </a:ext>
            </a:extLst>
          </p:cNvPr>
          <p:cNvSpPr txBox="1"/>
          <p:nvPr/>
        </p:nvSpPr>
        <p:spPr>
          <a:xfrm>
            <a:off x="4093536" y="414670"/>
            <a:ext cx="7974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『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公共政策分析入門ー政策で社会課題を解決するー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』</a:t>
            </a:r>
            <a:r>
              <a:rPr kumimoji="1"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日本評論社</a:t>
            </a:r>
            <a:r>
              <a:rPr kumimoji="1"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967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D59F50-4505-0591-28F2-AFDF1FA46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（１）プロセス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P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：社会問題の特定、事業化（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Problem / Projectization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20518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D93753F-12FC-B4B9-23D6-54C2DF6FD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216239"/>
              </p:ext>
            </p:extLst>
          </p:nvPr>
        </p:nvGraphicFramePr>
        <p:xfrm>
          <a:off x="127591" y="925032"/>
          <a:ext cx="11961628" cy="57096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85245">
                  <a:extLst>
                    <a:ext uri="{9D8B030D-6E8A-4147-A177-3AD203B41FA5}">
                      <a16:colId xmlns:a16="http://schemas.microsoft.com/office/drawing/2014/main" val="328779906"/>
                    </a:ext>
                  </a:extLst>
                </a:gridCol>
                <a:gridCol w="7376383">
                  <a:extLst>
                    <a:ext uri="{9D8B030D-6E8A-4147-A177-3AD203B41FA5}">
                      <a16:colId xmlns:a16="http://schemas.microsoft.com/office/drawing/2014/main" val="3577271894"/>
                    </a:ext>
                  </a:extLst>
                </a:gridCol>
              </a:tblGrid>
              <a:tr h="12133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組織上の自分の立場・ポジション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370255"/>
                  </a:ext>
                </a:extLst>
              </a:tr>
              <a:tr h="8233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組織上の依頼者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5019290"/>
                  </a:ext>
                </a:extLst>
              </a:tr>
              <a:tr h="15636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政策目的が実現した場合の受益者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8013649"/>
                  </a:ext>
                </a:extLst>
              </a:tr>
              <a:tr h="21093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依頼内容、問題の背景</a:t>
                      </a:r>
                      <a:endParaRPr lang="en-US" alt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alt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8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5581938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90CC07-EF0B-6FCA-DC83-B7B8A39D2CD5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ツール①：依頼内容などを記載するフォーマット</a:t>
            </a:r>
          </a:p>
        </p:txBody>
      </p:sp>
    </p:spTree>
    <p:extLst>
      <p:ext uri="{BB962C8B-B14F-4D97-AF65-F5344CB8AC3E}">
        <p14:creationId xmlns:p14="http://schemas.microsoft.com/office/powerpoint/2010/main" val="401221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4A38D1D-7E4D-AE9B-C9A5-0F183D2A9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042467"/>
              </p:ext>
            </p:extLst>
          </p:nvPr>
        </p:nvGraphicFramePr>
        <p:xfrm>
          <a:off x="296881" y="966859"/>
          <a:ext cx="11720947" cy="4338251"/>
        </p:xfrm>
        <a:graphic>
          <a:graphicData uri="http://schemas.openxmlformats.org/drawingml/2006/table">
            <a:tbl>
              <a:tblPr firstRow="1" firstCol="1" bandRow="1"/>
              <a:tblGrid>
                <a:gridCol w="1674421">
                  <a:extLst>
                    <a:ext uri="{9D8B030D-6E8A-4147-A177-3AD203B41FA5}">
                      <a16:colId xmlns:a16="http://schemas.microsoft.com/office/drawing/2014/main" val="716342182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2435878830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1673317725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38828872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858828574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630995146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2002811657"/>
                    </a:ext>
                  </a:extLst>
                </a:gridCol>
              </a:tblGrid>
              <a:tr h="120894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政策決定者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政策の実施者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政策によって利益を受ける受益者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経費の負担者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協働する人・組織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不利益を受ける人・組織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altLang="en-US" sz="2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フリーライダー</a:t>
                      </a:r>
                      <a:endParaRPr lang="ja-JP" alt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5603" marR="185603" marT="25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362244"/>
                  </a:ext>
                </a:extLst>
              </a:tr>
              <a:tr h="274707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altLang="ja-JP" sz="2400" b="0" i="0" u="none" strike="noStrike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0" i="0" u="none" strike="noStrike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24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85603" marR="185603" marT="257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615306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2217535-873B-5AD1-F451-3F5197B32A16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ツール②：関係者（ステークホルダー）分析</a:t>
            </a:r>
          </a:p>
        </p:txBody>
      </p:sp>
    </p:spTree>
    <p:extLst>
      <p:ext uri="{BB962C8B-B14F-4D97-AF65-F5344CB8AC3E}">
        <p14:creationId xmlns:p14="http://schemas.microsoft.com/office/powerpoint/2010/main" val="268673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D25719E-E7A1-B46E-CB07-AED69D65D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90811"/>
              </p:ext>
            </p:extLst>
          </p:nvPr>
        </p:nvGraphicFramePr>
        <p:xfrm>
          <a:off x="184298" y="1562986"/>
          <a:ext cx="11823403" cy="47900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88461">
                  <a:extLst>
                    <a:ext uri="{9D8B030D-6E8A-4147-A177-3AD203B41FA5}">
                      <a16:colId xmlns:a16="http://schemas.microsoft.com/office/drawing/2014/main" val="4220393459"/>
                    </a:ext>
                  </a:extLst>
                </a:gridCol>
                <a:gridCol w="1688461">
                  <a:extLst>
                    <a:ext uri="{9D8B030D-6E8A-4147-A177-3AD203B41FA5}">
                      <a16:colId xmlns:a16="http://schemas.microsoft.com/office/drawing/2014/main" val="1857544977"/>
                    </a:ext>
                  </a:extLst>
                </a:gridCol>
                <a:gridCol w="1688461">
                  <a:extLst>
                    <a:ext uri="{9D8B030D-6E8A-4147-A177-3AD203B41FA5}">
                      <a16:colId xmlns:a16="http://schemas.microsoft.com/office/drawing/2014/main" val="2193201640"/>
                    </a:ext>
                  </a:extLst>
                </a:gridCol>
                <a:gridCol w="1688461">
                  <a:extLst>
                    <a:ext uri="{9D8B030D-6E8A-4147-A177-3AD203B41FA5}">
                      <a16:colId xmlns:a16="http://schemas.microsoft.com/office/drawing/2014/main" val="241687676"/>
                    </a:ext>
                  </a:extLst>
                </a:gridCol>
                <a:gridCol w="1689853">
                  <a:extLst>
                    <a:ext uri="{9D8B030D-6E8A-4147-A177-3AD203B41FA5}">
                      <a16:colId xmlns:a16="http://schemas.microsoft.com/office/drawing/2014/main" val="2974063572"/>
                    </a:ext>
                  </a:extLst>
                </a:gridCol>
                <a:gridCol w="1689853">
                  <a:extLst>
                    <a:ext uri="{9D8B030D-6E8A-4147-A177-3AD203B41FA5}">
                      <a16:colId xmlns:a16="http://schemas.microsoft.com/office/drawing/2014/main" val="2981465957"/>
                    </a:ext>
                  </a:extLst>
                </a:gridCol>
                <a:gridCol w="1689853">
                  <a:extLst>
                    <a:ext uri="{9D8B030D-6E8A-4147-A177-3AD203B41FA5}">
                      <a16:colId xmlns:a16="http://schemas.microsoft.com/office/drawing/2014/main" val="668333449"/>
                    </a:ext>
                  </a:extLst>
                </a:gridCol>
              </a:tblGrid>
              <a:tr h="1041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対象となる人・組織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特徴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直面している問題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強み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弱み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外部の</a:t>
                      </a:r>
                      <a:r>
                        <a:rPr lang="ja-JP" altLang="en-US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良い</a:t>
                      </a: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機会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400" kern="12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外部からの脅威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919775"/>
                  </a:ext>
                </a:extLst>
              </a:tr>
              <a:tr h="12493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3666071"/>
                  </a:ext>
                </a:extLst>
              </a:tr>
              <a:tr h="12493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678445"/>
                  </a:ext>
                </a:extLst>
              </a:tr>
              <a:tr h="12493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 </a:t>
                      </a:r>
                      <a:endParaRPr lang="ja-JP" sz="24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200547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65BB95-AE48-1A22-F6C9-745859D823C5}"/>
              </a:ext>
            </a:extLst>
          </p:cNvPr>
          <p:cNvSpPr txBox="1"/>
          <p:nvPr/>
        </p:nvSpPr>
        <p:spPr>
          <a:xfrm>
            <a:off x="127591" y="223284"/>
            <a:ext cx="11844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ツール③：問題分析に重要と思われる関係者（ステークホルダー）の</a:t>
            </a:r>
            <a:endParaRPr kumimoji="1"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</a:t>
            </a:r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詳細分析</a:t>
            </a:r>
          </a:p>
        </p:txBody>
      </p:sp>
    </p:spTree>
    <p:extLst>
      <p:ext uri="{BB962C8B-B14F-4D97-AF65-F5344CB8AC3E}">
        <p14:creationId xmlns:p14="http://schemas.microsoft.com/office/powerpoint/2010/main" val="384593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071E3-EB0C-077F-5E25-411A9D50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70DC81D-A7F7-00D5-EB56-A85756FB7218}"/>
              </a:ext>
            </a:extLst>
          </p:cNvPr>
          <p:cNvSpPr/>
          <p:nvPr/>
        </p:nvSpPr>
        <p:spPr>
          <a:xfrm>
            <a:off x="1880561" y="2973121"/>
            <a:ext cx="9032288" cy="91440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41F647-7964-16B9-CB42-FA939651BA71}"/>
              </a:ext>
            </a:extLst>
          </p:cNvPr>
          <p:cNvSpPr txBox="1"/>
          <p:nvPr/>
        </p:nvSpPr>
        <p:spPr>
          <a:xfrm>
            <a:off x="114132" y="156216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結果</a:t>
            </a:r>
            <a:endParaRPr kumimoji="1" lang="ja-JP" altLang="en-US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4DDAEC-4435-5575-C9E9-23105000A7F9}"/>
              </a:ext>
            </a:extLst>
          </p:cNvPr>
          <p:cNvSpPr txBox="1"/>
          <p:nvPr/>
        </p:nvSpPr>
        <p:spPr>
          <a:xfrm>
            <a:off x="90765" y="2958951"/>
            <a:ext cx="16273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核心的な</a:t>
            </a:r>
            <a:endParaRPr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課題</a:t>
            </a:r>
            <a:endParaRPr kumimoji="1" lang="ja-JP" altLang="en-US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414CB6-3CD8-44AD-2700-AE50A796F48F}"/>
              </a:ext>
            </a:extLst>
          </p:cNvPr>
          <p:cNvSpPr txBox="1"/>
          <p:nvPr/>
        </p:nvSpPr>
        <p:spPr>
          <a:xfrm>
            <a:off x="179465" y="5875921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原因</a:t>
            </a:r>
            <a:endParaRPr kumimoji="1" lang="ja-JP" altLang="en-US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1289624A-8861-6E9E-68CF-37E09F4E387A}"/>
              </a:ext>
            </a:extLst>
          </p:cNvPr>
          <p:cNvCxnSpPr>
            <a:cxnSpLocks/>
          </p:cNvCxnSpPr>
          <p:nvPr/>
        </p:nvCxnSpPr>
        <p:spPr>
          <a:xfrm>
            <a:off x="1718134" y="5171023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9463BC5-47C4-80BE-7D52-52A13BD96345}"/>
              </a:ext>
            </a:extLst>
          </p:cNvPr>
          <p:cNvSpPr/>
          <p:nvPr/>
        </p:nvSpPr>
        <p:spPr>
          <a:xfrm>
            <a:off x="8371153" y="1463072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2B36D05-BF1E-CC2F-3FFB-F2744C1F695E}"/>
              </a:ext>
            </a:extLst>
          </p:cNvPr>
          <p:cNvSpPr/>
          <p:nvPr/>
        </p:nvSpPr>
        <p:spPr>
          <a:xfrm>
            <a:off x="4691063" y="1463072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0FCC6B6-9037-0441-0006-C73D14B4241C}"/>
              </a:ext>
            </a:extLst>
          </p:cNvPr>
          <p:cNvSpPr/>
          <p:nvPr/>
        </p:nvSpPr>
        <p:spPr>
          <a:xfrm>
            <a:off x="1247896" y="1489095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8B41DF03-1813-323F-EEC6-33344022A76F}"/>
              </a:ext>
            </a:extLst>
          </p:cNvPr>
          <p:cNvSpPr/>
          <p:nvPr/>
        </p:nvSpPr>
        <p:spPr>
          <a:xfrm>
            <a:off x="1291043" y="5835289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CE0B17BC-FA4B-4C7F-3E8B-11648A83210A}"/>
              </a:ext>
            </a:extLst>
          </p:cNvPr>
          <p:cNvSpPr/>
          <p:nvPr/>
        </p:nvSpPr>
        <p:spPr>
          <a:xfrm>
            <a:off x="2345433" y="5835289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16772E06-EF43-E227-70A6-6D24B082529B}"/>
              </a:ext>
            </a:extLst>
          </p:cNvPr>
          <p:cNvSpPr/>
          <p:nvPr/>
        </p:nvSpPr>
        <p:spPr>
          <a:xfrm>
            <a:off x="8434820" y="5821368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D16DCC05-BC67-001A-0CDC-883995D84B86}"/>
              </a:ext>
            </a:extLst>
          </p:cNvPr>
          <p:cNvSpPr/>
          <p:nvPr/>
        </p:nvSpPr>
        <p:spPr>
          <a:xfrm>
            <a:off x="9441979" y="5835289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27886CFB-79FD-8A40-8E51-F9CD80D306D4}"/>
              </a:ext>
            </a:extLst>
          </p:cNvPr>
          <p:cNvSpPr/>
          <p:nvPr/>
        </p:nvSpPr>
        <p:spPr>
          <a:xfrm>
            <a:off x="4727252" y="5800028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F99FCB8-B023-CDC9-D513-256ACB5C44FB}"/>
              </a:ext>
            </a:extLst>
          </p:cNvPr>
          <p:cNvCxnSpPr>
            <a:cxnSpLocks/>
          </p:cNvCxnSpPr>
          <p:nvPr/>
        </p:nvCxnSpPr>
        <p:spPr>
          <a:xfrm>
            <a:off x="2788715" y="5183718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C84B166-958A-15B8-06DB-51EAE0964808}"/>
              </a:ext>
            </a:extLst>
          </p:cNvPr>
          <p:cNvCxnSpPr>
            <a:cxnSpLocks/>
          </p:cNvCxnSpPr>
          <p:nvPr/>
        </p:nvCxnSpPr>
        <p:spPr>
          <a:xfrm>
            <a:off x="3833910" y="5183718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E97B4EC1-52E3-5A1E-A392-7793680768F3}"/>
              </a:ext>
            </a:extLst>
          </p:cNvPr>
          <p:cNvSpPr/>
          <p:nvPr/>
        </p:nvSpPr>
        <p:spPr>
          <a:xfrm>
            <a:off x="1291608" y="4564629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CABB08D7-68BE-C54B-A470-A228A154E013}"/>
              </a:ext>
            </a:extLst>
          </p:cNvPr>
          <p:cNvSpPr/>
          <p:nvPr/>
        </p:nvSpPr>
        <p:spPr>
          <a:xfrm>
            <a:off x="3393838" y="5815002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5C981866-C150-9F52-BBD4-07A56CBCDF79}"/>
              </a:ext>
            </a:extLst>
          </p:cNvPr>
          <p:cNvCxnSpPr>
            <a:cxnSpLocks/>
          </p:cNvCxnSpPr>
          <p:nvPr/>
        </p:nvCxnSpPr>
        <p:spPr>
          <a:xfrm>
            <a:off x="2775455" y="3920650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F64FEC5-AF8D-95EE-6B14-9DBC56F58D0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205650" y="3887521"/>
            <a:ext cx="1" cy="69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29F54F3-3693-D773-5102-25BA8519DE4B}"/>
              </a:ext>
            </a:extLst>
          </p:cNvPr>
          <p:cNvCxnSpPr>
            <a:cxnSpLocks/>
          </p:cNvCxnSpPr>
          <p:nvPr/>
        </p:nvCxnSpPr>
        <p:spPr>
          <a:xfrm>
            <a:off x="9860813" y="3887521"/>
            <a:ext cx="1662" cy="73204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91231B4A-BCDC-4D9D-A2AB-3F88C43ABDCE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6182386" y="2069466"/>
            <a:ext cx="1" cy="898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1DE847B4-F260-B508-CA19-8412AA8D341F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2739220" y="2095489"/>
            <a:ext cx="0" cy="84450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D0A260CE-9376-0C20-793E-C41E0DBD4936}"/>
              </a:ext>
            </a:extLst>
          </p:cNvPr>
          <p:cNvCxnSpPr>
            <a:cxnSpLocks/>
          </p:cNvCxnSpPr>
          <p:nvPr/>
        </p:nvCxnSpPr>
        <p:spPr>
          <a:xfrm flipH="1">
            <a:off x="9862475" y="2067994"/>
            <a:ext cx="1" cy="898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07A0913-52CE-794A-A508-6DD3544857DC}"/>
              </a:ext>
            </a:extLst>
          </p:cNvPr>
          <p:cNvSpPr/>
          <p:nvPr/>
        </p:nvSpPr>
        <p:spPr>
          <a:xfrm>
            <a:off x="8382072" y="4567573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C7A6297-E445-64BF-B7C4-7DFADE52911B}"/>
              </a:ext>
            </a:extLst>
          </p:cNvPr>
          <p:cNvCxnSpPr>
            <a:cxnSpLocks/>
          </p:cNvCxnSpPr>
          <p:nvPr/>
        </p:nvCxnSpPr>
        <p:spPr>
          <a:xfrm>
            <a:off x="7258904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6674182C-33CD-8E73-1676-5AD7875D268B}"/>
              </a:ext>
            </a:extLst>
          </p:cNvPr>
          <p:cNvCxnSpPr>
            <a:cxnSpLocks/>
          </p:cNvCxnSpPr>
          <p:nvPr/>
        </p:nvCxnSpPr>
        <p:spPr>
          <a:xfrm>
            <a:off x="6210908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97F112EE-2415-9B1A-DA4D-E982C9A0283A}"/>
              </a:ext>
            </a:extLst>
          </p:cNvPr>
          <p:cNvCxnSpPr>
            <a:cxnSpLocks/>
          </p:cNvCxnSpPr>
          <p:nvPr/>
        </p:nvCxnSpPr>
        <p:spPr>
          <a:xfrm>
            <a:off x="5218537" y="5162732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5E7E0369-C007-06EB-0533-D06D739233F3}"/>
              </a:ext>
            </a:extLst>
          </p:cNvPr>
          <p:cNvSpPr/>
          <p:nvPr/>
        </p:nvSpPr>
        <p:spPr>
          <a:xfrm>
            <a:off x="5734782" y="5796490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25199B32-4424-1842-C0A2-D51F59A8643B}"/>
              </a:ext>
            </a:extLst>
          </p:cNvPr>
          <p:cNvSpPr/>
          <p:nvPr/>
        </p:nvSpPr>
        <p:spPr>
          <a:xfrm>
            <a:off x="6783187" y="5790111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49A343A-8FC9-43F2-6F1C-2957F25AF6BB}"/>
              </a:ext>
            </a:extLst>
          </p:cNvPr>
          <p:cNvCxnSpPr>
            <a:cxnSpLocks/>
          </p:cNvCxnSpPr>
          <p:nvPr/>
        </p:nvCxnSpPr>
        <p:spPr>
          <a:xfrm>
            <a:off x="8901920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49E61B0-0155-301B-9A01-EB7CF7F53721}"/>
              </a:ext>
            </a:extLst>
          </p:cNvPr>
          <p:cNvCxnSpPr>
            <a:cxnSpLocks/>
          </p:cNvCxnSpPr>
          <p:nvPr/>
        </p:nvCxnSpPr>
        <p:spPr>
          <a:xfrm>
            <a:off x="9860813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48F9A735-630F-8710-EF6B-3D1226DE927B}"/>
              </a:ext>
            </a:extLst>
          </p:cNvPr>
          <p:cNvCxnSpPr>
            <a:cxnSpLocks/>
          </p:cNvCxnSpPr>
          <p:nvPr/>
        </p:nvCxnSpPr>
        <p:spPr>
          <a:xfrm>
            <a:off x="10912848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658E380C-9E56-D92E-9CAC-37A26B4A1100}"/>
              </a:ext>
            </a:extLst>
          </p:cNvPr>
          <p:cNvSpPr/>
          <p:nvPr/>
        </p:nvSpPr>
        <p:spPr>
          <a:xfrm>
            <a:off x="10490384" y="5845038"/>
            <a:ext cx="904956" cy="551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DEF8BC7-90FA-B15F-7BD7-2FDBC29EBA4C}"/>
              </a:ext>
            </a:extLst>
          </p:cNvPr>
          <p:cNvSpPr/>
          <p:nvPr/>
        </p:nvSpPr>
        <p:spPr>
          <a:xfrm>
            <a:off x="4714327" y="4577948"/>
            <a:ext cx="2982647" cy="606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ADB4F58-1158-7557-9B74-8228640DF258}"/>
              </a:ext>
            </a:extLst>
          </p:cNvPr>
          <p:cNvSpPr txBox="1"/>
          <p:nvPr/>
        </p:nvSpPr>
        <p:spPr>
          <a:xfrm>
            <a:off x="-225327" y="4421886"/>
            <a:ext cx="1736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原因</a:t>
            </a:r>
            <a:endParaRPr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（問題）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34FD69-CB99-0FC7-6A70-0BB837E89961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ツール④：問題分析系図</a:t>
            </a:r>
          </a:p>
        </p:txBody>
      </p:sp>
    </p:spTree>
    <p:extLst>
      <p:ext uri="{BB962C8B-B14F-4D97-AF65-F5344CB8AC3E}">
        <p14:creationId xmlns:p14="http://schemas.microsoft.com/office/powerpoint/2010/main" val="165925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BA9D9B-C513-CA69-EEB6-0D6C63F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（２）プロセス</a:t>
            </a:r>
            <a:r>
              <a:rPr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</a:t>
            </a:r>
            <a:r>
              <a:rPr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：政策案の開発・デザイン（</a:t>
            </a:r>
            <a:r>
              <a:rPr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Development / Design</a:t>
            </a:r>
            <a:r>
              <a:rPr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</a:t>
            </a:r>
            <a:endParaRPr kumimoji="1" lang="ja-JP" altLang="en-US" sz="3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60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DF83-25CA-9EBC-C371-2AE0655F6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E0DE7D-DC50-4AC6-09C9-ADC089774951}"/>
              </a:ext>
            </a:extLst>
          </p:cNvPr>
          <p:cNvSpPr txBox="1"/>
          <p:nvPr/>
        </p:nvSpPr>
        <p:spPr>
          <a:xfrm>
            <a:off x="104958" y="1318699"/>
            <a:ext cx="9060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上位</a:t>
            </a:r>
            <a:endParaRPr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目的</a:t>
            </a:r>
            <a:endParaRPr kumimoji="1" lang="ja-JP" altLang="en-US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577EDF-6976-9499-C50E-E4EB30A888B3}"/>
              </a:ext>
            </a:extLst>
          </p:cNvPr>
          <p:cNvSpPr txBox="1"/>
          <p:nvPr/>
        </p:nvSpPr>
        <p:spPr>
          <a:xfrm>
            <a:off x="90765" y="2958951"/>
            <a:ext cx="12666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究極の</a:t>
            </a:r>
            <a:endParaRPr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8436E8-0CBF-EC70-B1B8-3ACDDA45D8AA}"/>
              </a:ext>
            </a:extLst>
          </p:cNvPr>
          <p:cNvSpPr txBox="1"/>
          <p:nvPr/>
        </p:nvSpPr>
        <p:spPr>
          <a:xfrm>
            <a:off x="179465" y="5875921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手段</a:t>
            </a: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8D6C2FF-7698-26DA-1576-A319EC798BCF}"/>
              </a:ext>
            </a:extLst>
          </p:cNvPr>
          <p:cNvCxnSpPr>
            <a:cxnSpLocks/>
          </p:cNvCxnSpPr>
          <p:nvPr/>
        </p:nvCxnSpPr>
        <p:spPr>
          <a:xfrm>
            <a:off x="1718134" y="5171023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023BFD1-03D4-2DCA-318C-A41FBEAC1138}"/>
              </a:ext>
            </a:extLst>
          </p:cNvPr>
          <p:cNvSpPr/>
          <p:nvPr/>
        </p:nvSpPr>
        <p:spPr>
          <a:xfrm>
            <a:off x="8371153" y="1463072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9F5BE099-642F-BCEA-4561-B8924DEF49E8}"/>
              </a:ext>
            </a:extLst>
          </p:cNvPr>
          <p:cNvSpPr/>
          <p:nvPr/>
        </p:nvSpPr>
        <p:spPr>
          <a:xfrm>
            <a:off x="4691063" y="1463072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E39ABFF-AB69-D108-2329-F4AFBBF5D733}"/>
              </a:ext>
            </a:extLst>
          </p:cNvPr>
          <p:cNvSpPr/>
          <p:nvPr/>
        </p:nvSpPr>
        <p:spPr>
          <a:xfrm>
            <a:off x="1247896" y="1489095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3655FF1-2C97-A5E9-6262-6190CEB9ACAC}"/>
              </a:ext>
            </a:extLst>
          </p:cNvPr>
          <p:cNvSpPr/>
          <p:nvPr/>
        </p:nvSpPr>
        <p:spPr>
          <a:xfrm>
            <a:off x="1291043" y="5835289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B1EA502C-4910-64A8-8C03-CC477130BB94}"/>
              </a:ext>
            </a:extLst>
          </p:cNvPr>
          <p:cNvSpPr/>
          <p:nvPr/>
        </p:nvSpPr>
        <p:spPr>
          <a:xfrm>
            <a:off x="2345433" y="5835289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6B06EA77-AEBF-9C7C-FE61-8F02F3E4656C}"/>
              </a:ext>
            </a:extLst>
          </p:cNvPr>
          <p:cNvSpPr/>
          <p:nvPr/>
        </p:nvSpPr>
        <p:spPr>
          <a:xfrm>
            <a:off x="8434820" y="5821368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5317F8B3-E2A9-BD93-13D4-6EE44EB91C67}"/>
              </a:ext>
            </a:extLst>
          </p:cNvPr>
          <p:cNvSpPr/>
          <p:nvPr/>
        </p:nvSpPr>
        <p:spPr>
          <a:xfrm>
            <a:off x="9441979" y="5835289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343940B2-B5CD-D857-CF4F-B99D90D61AF6}"/>
              </a:ext>
            </a:extLst>
          </p:cNvPr>
          <p:cNvSpPr/>
          <p:nvPr/>
        </p:nvSpPr>
        <p:spPr>
          <a:xfrm>
            <a:off x="4727252" y="5800028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73E217E-6EA4-8F71-4C22-5F3200213192}"/>
              </a:ext>
            </a:extLst>
          </p:cNvPr>
          <p:cNvCxnSpPr>
            <a:cxnSpLocks/>
          </p:cNvCxnSpPr>
          <p:nvPr/>
        </p:nvCxnSpPr>
        <p:spPr>
          <a:xfrm>
            <a:off x="2788715" y="5183718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C437E67F-13FC-3B16-260C-B39F80B43D7F}"/>
              </a:ext>
            </a:extLst>
          </p:cNvPr>
          <p:cNvCxnSpPr>
            <a:cxnSpLocks/>
          </p:cNvCxnSpPr>
          <p:nvPr/>
        </p:nvCxnSpPr>
        <p:spPr>
          <a:xfrm>
            <a:off x="3833910" y="5183718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801AF92A-7B07-49A5-85B5-FCBD2D109CC1}"/>
              </a:ext>
            </a:extLst>
          </p:cNvPr>
          <p:cNvSpPr/>
          <p:nvPr/>
        </p:nvSpPr>
        <p:spPr>
          <a:xfrm>
            <a:off x="1291608" y="4564629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23394B41-FED7-D5C2-DDA4-72EC8BB29FA7}"/>
              </a:ext>
            </a:extLst>
          </p:cNvPr>
          <p:cNvSpPr/>
          <p:nvPr/>
        </p:nvSpPr>
        <p:spPr>
          <a:xfrm>
            <a:off x="3393838" y="5815002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2F7561C-BD2F-38F3-2AA3-8D5E90E6E5D0}"/>
              </a:ext>
            </a:extLst>
          </p:cNvPr>
          <p:cNvCxnSpPr>
            <a:cxnSpLocks/>
          </p:cNvCxnSpPr>
          <p:nvPr/>
        </p:nvCxnSpPr>
        <p:spPr>
          <a:xfrm>
            <a:off x="2775455" y="3920650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53C7494-EBD7-2F01-81BC-CBD763A8A820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205650" y="3887521"/>
            <a:ext cx="1" cy="69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677C4BF-E20D-574A-B572-57773211C25B}"/>
              </a:ext>
            </a:extLst>
          </p:cNvPr>
          <p:cNvCxnSpPr>
            <a:cxnSpLocks/>
          </p:cNvCxnSpPr>
          <p:nvPr/>
        </p:nvCxnSpPr>
        <p:spPr>
          <a:xfrm>
            <a:off x="9860813" y="3813544"/>
            <a:ext cx="1662" cy="80602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4D50F45-852C-9B57-49FC-CBB54FA19383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6182386" y="2069466"/>
            <a:ext cx="1" cy="898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4958AA4-2C17-3F35-B2EB-31D980EFA1D8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2739220" y="2095489"/>
            <a:ext cx="0" cy="84450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731072D4-7B76-387A-B154-3A031050D397}"/>
              </a:ext>
            </a:extLst>
          </p:cNvPr>
          <p:cNvCxnSpPr>
            <a:cxnSpLocks/>
          </p:cNvCxnSpPr>
          <p:nvPr/>
        </p:nvCxnSpPr>
        <p:spPr>
          <a:xfrm flipH="1">
            <a:off x="9862475" y="2067994"/>
            <a:ext cx="1" cy="898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9B180D3-C5C3-FE0B-36E5-6685BE75C8DF}"/>
              </a:ext>
            </a:extLst>
          </p:cNvPr>
          <p:cNvSpPr/>
          <p:nvPr/>
        </p:nvSpPr>
        <p:spPr>
          <a:xfrm>
            <a:off x="8382072" y="4567573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C65DB0D-E45C-2B07-9E1C-8C7CBE1C2286}"/>
              </a:ext>
            </a:extLst>
          </p:cNvPr>
          <p:cNvCxnSpPr>
            <a:cxnSpLocks/>
          </p:cNvCxnSpPr>
          <p:nvPr/>
        </p:nvCxnSpPr>
        <p:spPr>
          <a:xfrm>
            <a:off x="7258904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26AE689C-5D57-906C-00F7-11CC31C831BA}"/>
              </a:ext>
            </a:extLst>
          </p:cNvPr>
          <p:cNvCxnSpPr>
            <a:cxnSpLocks/>
          </p:cNvCxnSpPr>
          <p:nvPr/>
        </p:nvCxnSpPr>
        <p:spPr>
          <a:xfrm>
            <a:off x="6210908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99DD9979-040B-7B34-8E51-C5263CF98BD0}"/>
              </a:ext>
            </a:extLst>
          </p:cNvPr>
          <p:cNvCxnSpPr>
            <a:cxnSpLocks/>
          </p:cNvCxnSpPr>
          <p:nvPr/>
        </p:nvCxnSpPr>
        <p:spPr>
          <a:xfrm>
            <a:off x="5218537" y="5162732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1E2443CE-DB22-A157-12C9-86917959D2D2}"/>
              </a:ext>
            </a:extLst>
          </p:cNvPr>
          <p:cNvSpPr/>
          <p:nvPr/>
        </p:nvSpPr>
        <p:spPr>
          <a:xfrm>
            <a:off x="5734782" y="5796490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8F8A9A2A-0469-0866-5E96-6D6C31AC4D28}"/>
              </a:ext>
            </a:extLst>
          </p:cNvPr>
          <p:cNvSpPr/>
          <p:nvPr/>
        </p:nvSpPr>
        <p:spPr>
          <a:xfrm>
            <a:off x="6783187" y="5790111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94D7FD8B-66A6-6AC9-3CF0-6C7B2EC8E2A2}"/>
              </a:ext>
            </a:extLst>
          </p:cNvPr>
          <p:cNvCxnSpPr>
            <a:cxnSpLocks/>
          </p:cNvCxnSpPr>
          <p:nvPr/>
        </p:nvCxnSpPr>
        <p:spPr>
          <a:xfrm>
            <a:off x="8901920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2263E31E-CB1E-3142-9C7E-96DF1111249B}"/>
              </a:ext>
            </a:extLst>
          </p:cNvPr>
          <p:cNvCxnSpPr>
            <a:cxnSpLocks/>
          </p:cNvCxnSpPr>
          <p:nvPr/>
        </p:nvCxnSpPr>
        <p:spPr>
          <a:xfrm>
            <a:off x="9860813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59BDCFA-4FC6-BFA2-A8CC-197D0CDE20B2}"/>
              </a:ext>
            </a:extLst>
          </p:cNvPr>
          <p:cNvCxnSpPr>
            <a:cxnSpLocks/>
          </p:cNvCxnSpPr>
          <p:nvPr/>
        </p:nvCxnSpPr>
        <p:spPr>
          <a:xfrm>
            <a:off x="10912848" y="5183717"/>
            <a:ext cx="0" cy="6515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6798A443-4272-F337-E27D-74FD5E66AD50}"/>
              </a:ext>
            </a:extLst>
          </p:cNvPr>
          <p:cNvSpPr/>
          <p:nvPr/>
        </p:nvSpPr>
        <p:spPr>
          <a:xfrm>
            <a:off x="10490384" y="5828101"/>
            <a:ext cx="904956" cy="551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A28D969-872C-52BE-B341-0132FB913680}"/>
              </a:ext>
            </a:extLst>
          </p:cNvPr>
          <p:cNvSpPr/>
          <p:nvPr/>
        </p:nvSpPr>
        <p:spPr>
          <a:xfrm>
            <a:off x="4714327" y="4577948"/>
            <a:ext cx="2982647" cy="60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DF9B925-655A-DF83-73D2-BB009B471C3B}"/>
              </a:ext>
            </a:extLst>
          </p:cNvPr>
          <p:cNvSpPr txBox="1"/>
          <p:nvPr/>
        </p:nvSpPr>
        <p:spPr>
          <a:xfrm>
            <a:off x="-225327" y="4421886"/>
            <a:ext cx="1736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手段</a:t>
            </a:r>
            <a:endParaRPr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（目的）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DDFEBAB-1F92-1E01-940C-512BC14CB6CA}"/>
              </a:ext>
            </a:extLst>
          </p:cNvPr>
          <p:cNvSpPr/>
          <p:nvPr/>
        </p:nvSpPr>
        <p:spPr>
          <a:xfrm>
            <a:off x="1880561" y="2973121"/>
            <a:ext cx="9032288" cy="914400"/>
          </a:xfrm>
          <a:prstGeom prst="rect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886D0F4-FA3B-D845-2D74-D8EABDDD58DD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ツール⑤：目的分析系図</a:t>
            </a:r>
          </a:p>
        </p:txBody>
      </p:sp>
    </p:spTree>
    <p:extLst>
      <p:ext uri="{BB962C8B-B14F-4D97-AF65-F5344CB8AC3E}">
        <p14:creationId xmlns:p14="http://schemas.microsoft.com/office/powerpoint/2010/main" val="328681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B556C-D365-29AA-8322-A19B27017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AB26787C-7DD5-9D5F-5B24-7989D42EC5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85936"/>
              </p:ext>
            </p:extLst>
          </p:nvPr>
        </p:nvGraphicFramePr>
        <p:xfrm>
          <a:off x="232143" y="1100469"/>
          <a:ext cx="11727713" cy="5607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0881">
                  <a:extLst>
                    <a:ext uri="{9D8B030D-6E8A-4147-A177-3AD203B41FA5}">
                      <a16:colId xmlns:a16="http://schemas.microsoft.com/office/drawing/2014/main" val="3939005611"/>
                    </a:ext>
                  </a:extLst>
                </a:gridCol>
                <a:gridCol w="2784122">
                  <a:extLst>
                    <a:ext uri="{9D8B030D-6E8A-4147-A177-3AD203B41FA5}">
                      <a16:colId xmlns:a16="http://schemas.microsoft.com/office/drawing/2014/main" val="3547984826"/>
                    </a:ext>
                  </a:extLst>
                </a:gridCol>
                <a:gridCol w="2801358">
                  <a:extLst>
                    <a:ext uri="{9D8B030D-6E8A-4147-A177-3AD203B41FA5}">
                      <a16:colId xmlns:a16="http://schemas.microsoft.com/office/drawing/2014/main" val="4001225869"/>
                    </a:ext>
                  </a:extLst>
                </a:gridCol>
                <a:gridCol w="2801352">
                  <a:extLst>
                    <a:ext uri="{9D8B030D-6E8A-4147-A177-3AD203B41FA5}">
                      <a16:colId xmlns:a16="http://schemas.microsoft.com/office/drawing/2014/main" val="1776439748"/>
                    </a:ext>
                  </a:extLst>
                </a:gridCol>
              </a:tblGrid>
              <a:tr h="934554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政策アプローチ</a:t>
                      </a:r>
                      <a:r>
                        <a:rPr kumimoji="1" lang="en-US" altLang="ja-JP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  <a:endParaRPr kumimoji="1" lang="ja-JP" altLang="en-US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政策アプローチ</a:t>
                      </a:r>
                      <a:r>
                        <a:rPr kumimoji="1" lang="en-US" altLang="ja-JP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B</a:t>
                      </a:r>
                      <a:endParaRPr kumimoji="1" lang="ja-JP" altLang="en-US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政策アプローチ</a:t>
                      </a:r>
                      <a:r>
                        <a:rPr kumimoji="1" lang="en-US" altLang="ja-JP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  <a:endParaRPr kumimoji="1" lang="ja-JP" altLang="en-US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649469"/>
                  </a:ext>
                </a:extLst>
              </a:tr>
              <a:tr h="9345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政策オプション１</a:t>
                      </a:r>
                      <a:endParaRPr kumimoji="1" lang="en-US" altLang="ja-JP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88873"/>
                  </a:ext>
                </a:extLst>
              </a:tr>
              <a:tr h="934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政策オプション２</a:t>
                      </a:r>
                      <a:endParaRPr kumimoji="1" lang="en-US" altLang="ja-JP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34627"/>
                  </a:ext>
                </a:extLst>
              </a:tr>
              <a:tr h="934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政策オプション３</a:t>
                      </a:r>
                      <a:endParaRPr kumimoji="1" lang="en-US" altLang="ja-JP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96629"/>
                  </a:ext>
                </a:extLst>
              </a:tr>
              <a:tr h="934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政策オプション４</a:t>
                      </a:r>
                      <a:endParaRPr kumimoji="1" lang="en-US" altLang="ja-JP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832363"/>
                  </a:ext>
                </a:extLst>
              </a:tr>
              <a:tr h="934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政策オプション５</a:t>
                      </a:r>
                      <a:endParaRPr kumimoji="1" lang="en-US" altLang="ja-JP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54891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AA2E72-7925-0517-695F-9A0E780201FB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ツール⑥：政策オプション（概要）のリスト</a:t>
            </a:r>
          </a:p>
        </p:txBody>
      </p:sp>
    </p:spTree>
    <p:extLst>
      <p:ext uri="{BB962C8B-B14F-4D97-AF65-F5344CB8AC3E}">
        <p14:creationId xmlns:p14="http://schemas.microsoft.com/office/powerpoint/2010/main" val="2279742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22BFE-0C59-8FB9-0D47-80786DDFA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61D01E68-4210-E3CE-BDF4-D2526D489A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1760101"/>
              </p:ext>
            </p:extLst>
          </p:nvPr>
        </p:nvGraphicFramePr>
        <p:xfrm>
          <a:off x="194142" y="884814"/>
          <a:ext cx="11803715" cy="58668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4260">
                  <a:extLst>
                    <a:ext uri="{9D8B030D-6E8A-4147-A177-3AD203B41FA5}">
                      <a16:colId xmlns:a16="http://schemas.microsoft.com/office/drawing/2014/main" val="67675651"/>
                    </a:ext>
                  </a:extLst>
                </a:gridCol>
                <a:gridCol w="2880912">
                  <a:extLst>
                    <a:ext uri="{9D8B030D-6E8A-4147-A177-3AD203B41FA5}">
                      <a16:colId xmlns:a16="http://schemas.microsoft.com/office/drawing/2014/main" val="122786077"/>
                    </a:ext>
                  </a:extLst>
                </a:gridCol>
                <a:gridCol w="3808543">
                  <a:extLst>
                    <a:ext uri="{9D8B030D-6E8A-4147-A177-3AD203B41FA5}">
                      <a16:colId xmlns:a16="http://schemas.microsoft.com/office/drawing/2014/main" val="249189538"/>
                    </a:ext>
                  </a:extLst>
                </a:gridCol>
              </a:tblGrid>
              <a:tr h="401873">
                <a:tc gridSpan="3"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政策案の名前：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22105"/>
                  </a:ext>
                </a:extLst>
              </a:tr>
              <a:tr h="962630">
                <a:tc gridSpan="3"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政策案の要約：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8575"/>
                  </a:ext>
                </a:extLst>
              </a:tr>
              <a:tr h="962630"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インパクト（長期的影響）：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指標：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データの入手方法：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予測値：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算出の根拠（計算式など）：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6770"/>
                  </a:ext>
                </a:extLst>
              </a:tr>
              <a:tr h="962630"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アウトカム（短期的成果）＝</a:t>
                      </a: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究極の目的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左の指標：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データの入手方法：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予測値：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算出の根拠（計算式など）：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79863"/>
                  </a:ext>
                </a:extLst>
              </a:tr>
              <a:tr h="962630"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アウトプット（産物）：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指標：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データの入手方法：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予測値：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算出の根拠（計算式など）：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367900"/>
                  </a:ext>
                </a:extLst>
              </a:tr>
              <a:tr h="14848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アクティビティ（活動）：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インプット（投入）（単価、計算式など）：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［見積額合計：　　　　　　　　　　　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93824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8F455B-2691-C817-5244-50214E090724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ツール⑦：政策案（ロジカルフレームワーク）</a:t>
            </a:r>
          </a:p>
        </p:txBody>
      </p:sp>
    </p:spTree>
    <p:extLst>
      <p:ext uri="{BB962C8B-B14F-4D97-AF65-F5344CB8AC3E}">
        <p14:creationId xmlns:p14="http://schemas.microsoft.com/office/powerpoint/2010/main" val="308858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00D22-7BAC-ED50-D8A4-4E878F9FE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944FE9-5E13-4A6F-7F8C-2E4FBEB8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（３）プロセス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：評価基準の選定・政策案の比較（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Criteria / Comparison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68634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45133-D150-E2F5-38E5-EB9A81192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D08F3E1E-6011-B0D7-0A08-CF2B70C07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278842"/>
              </p:ext>
            </p:extLst>
          </p:nvPr>
        </p:nvGraphicFramePr>
        <p:xfrm>
          <a:off x="106324" y="1009939"/>
          <a:ext cx="11979353" cy="57417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8923">
                  <a:extLst>
                    <a:ext uri="{9D8B030D-6E8A-4147-A177-3AD203B41FA5}">
                      <a16:colId xmlns:a16="http://schemas.microsoft.com/office/drawing/2014/main" val="3060324287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3773438083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743425183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4022383601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1532397619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91031150"/>
                    </a:ext>
                  </a:extLst>
                </a:gridCol>
                <a:gridCol w="1663405">
                  <a:extLst>
                    <a:ext uri="{9D8B030D-6E8A-4147-A177-3AD203B41FA5}">
                      <a16:colId xmlns:a16="http://schemas.microsoft.com/office/drawing/2014/main" val="2805129911"/>
                    </a:ext>
                  </a:extLst>
                </a:gridCol>
              </a:tblGrid>
              <a:tr h="17126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指標と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データの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入手方法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算出の根拠（計算式など）</a:t>
                      </a: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現状案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B</a:t>
                      </a: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41948"/>
                  </a:ext>
                </a:extLst>
              </a:tr>
              <a:tr h="134303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（便益１）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17455"/>
                  </a:ext>
                </a:extLst>
              </a:tr>
              <a:tr h="134303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（便益２）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55408"/>
                  </a:ext>
                </a:extLst>
              </a:tr>
              <a:tr h="134303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（便益３）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340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2808B8-E5F6-FE2A-179B-4FB7C998F4C7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ツール⑧：便益に関するマトリックス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3504620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387B-1CCF-EEF7-111C-D964ED538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473B1550-B692-65DF-C3DC-B768BAFE3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702084"/>
              </p:ext>
            </p:extLst>
          </p:nvPr>
        </p:nvGraphicFramePr>
        <p:xfrm>
          <a:off x="138222" y="1116265"/>
          <a:ext cx="11915556" cy="5656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114">
                  <a:extLst>
                    <a:ext uri="{9D8B030D-6E8A-4147-A177-3AD203B41FA5}">
                      <a16:colId xmlns:a16="http://schemas.microsoft.com/office/drawing/2014/main" val="3060324287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3773438083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743425183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4022383601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1532397619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91031150"/>
                    </a:ext>
                  </a:extLst>
                </a:gridCol>
                <a:gridCol w="1656907">
                  <a:extLst>
                    <a:ext uri="{9D8B030D-6E8A-4147-A177-3AD203B41FA5}">
                      <a16:colId xmlns:a16="http://schemas.microsoft.com/office/drawing/2014/main" val="2805129911"/>
                    </a:ext>
                  </a:extLst>
                </a:gridCol>
              </a:tblGrid>
              <a:tr h="1552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指標と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データの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入手方法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算出の根拠（定性的なものを含む）</a:t>
                      </a: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現状案の予測値・大きさなど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の予測値・大きさなど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B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の予測値・大きさなど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の予測値・大きさなど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41948"/>
                  </a:ext>
                </a:extLst>
              </a:tr>
              <a:tr h="136793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（価値１）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17455"/>
                  </a:ext>
                </a:extLst>
              </a:tr>
              <a:tr h="136793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（価値２）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55408"/>
                  </a:ext>
                </a:extLst>
              </a:tr>
              <a:tr h="136793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（価値３）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340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D2723C-A39C-6C78-1B05-8BB7BE73AA69}"/>
              </a:ext>
            </a:extLst>
          </p:cNvPr>
          <p:cNvSpPr txBox="1"/>
          <p:nvPr/>
        </p:nvSpPr>
        <p:spPr>
          <a:xfrm>
            <a:off x="127591" y="223284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ツール⑨：価値に関するマトリックス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3865218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7222E-0072-16CD-93BE-EB0C02AC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A82F2F2B-CA2C-E6BC-7564-027413C6DE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009666"/>
              </p:ext>
            </p:extLst>
          </p:nvPr>
        </p:nvGraphicFramePr>
        <p:xfrm>
          <a:off x="90377" y="605750"/>
          <a:ext cx="12011245" cy="61113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7700">
                  <a:extLst>
                    <a:ext uri="{9D8B030D-6E8A-4147-A177-3AD203B41FA5}">
                      <a16:colId xmlns:a16="http://schemas.microsoft.com/office/drawing/2014/main" val="2898748572"/>
                    </a:ext>
                  </a:extLst>
                </a:gridCol>
                <a:gridCol w="2004709">
                  <a:extLst>
                    <a:ext uri="{9D8B030D-6E8A-4147-A177-3AD203B41FA5}">
                      <a16:colId xmlns:a16="http://schemas.microsoft.com/office/drawing/2014/main" val="1124310469"/>
                    </a:ext>
                  </a:extLst>
                </a:gridCol>
                <a:gridCol w="2004709">
                  <a:extLst>
                    <a:ext uri="{9D8B030D-6E8A-4147-A177-3AD203B41FA5}">
                      <a16:colId xmlns:a16="http://schemas.microsoft.com/office/drawing/2014/main" val="881247498"/>
                    </a:ext>
                  </a:extLst>
                </a:gridCol>
                <a:gridCol w="2004709">
                  <a:extLst>
                    <a:ext uri="{9D8B030D-6E8A-4147-A177-3AD203B41FA5}">
                      <a16:colId xmlns:a16="http://schemas.microsoft.com/office/drawing/2014/main" val="1028731666"/>
                    </a:ext>
                  </a:extLst>
                </a:gridCol>
                <a:gridCol w="2004709">
                  <a:extLst>
                    <a:ext uri="{9D8B030D-6E8A-4147-A177-3AD203B41FA5}">
                      <a16:colId xmlns:a16="http://schemas.microsoft.com/office/drawing/2014/main" val="3460982445"/>
                    </a:ext>
                  </a:extLst>
                </a:gridCol>
                <a:gridCol w="2004709">
                  <a:extLst>
                    <a:ext uri="{9D8B030D-6E8A-4147-A177-3AD203B41FA5}">
                      <a16:colId xmlns:a16="http://schemas.microsoft.com/office/drawing/2014/main" val="41092073"/>
                    </a:ext>
                  </a:extLst>
                </a:gridCol>
              </a:tblGrid>
              <a:tr h="765277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内容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現状案</a:t>
                      </a: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の予測値・大きさなど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A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の予測値・大きさなど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B</a:t>
                      </a: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の予測値・大きさなど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r>
                        <a:rPr kumimoji="1" lang="en-US" altLang="ja-JP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C</a:t>
                      </a: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の予測値・大きさなど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036108"/>
                  </a:ext>
                </a:extLst>
              </a:tr>
              <a:tr h="7403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（見積額合計）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0847118"/>
                  </a:ext>
                </a:extLst>
              </a:tr>
              <a:tr h="7403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アウトカム</a:t>
                      </a: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（短期的成果）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59126290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便益１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21277473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便益２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11000075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便益３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2244625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価値１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21238945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価値２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58839624"/>
                  </a:ext>
                </a:extLst>
              </a:tr>
              <a:tr h="6442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価値３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1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83290586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A708B5-48D8-D37B-3AA5-C42797AD138D}"/>
              </a:ext>
            </a:extLst>
          </p:cNvPr>
          <p:cNvSpPr txBox="1"/>
          <p:nvPr/>
        </p:nvSpPr>
        <p:spPr>
          <a:xfrm>
            <a:off x="90377" y="79937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ツール⑩：政策代替案・評価基準マトリックス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1628378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1C7A-DF5A-7ACB-8CBF-ADFF9EE5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75B7BA2F-F682-FAD9-A7AC-E55726BCBE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980414"/>
              </p:ext>
            </p:extLst>
          </p:nvPr>
        </p:nvGraphicFramePr>
        <p:xfrm>
          <a:off x="72654" y="711931"/>
          <a:ext cx="12046691" cy="6084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3423">
                  <a:extLst>
                    <a:ext uri="{9D8B030D-6E8A-4147-A177-3AD203B41FA5}">
                      <a16:colId xmlns:a16="http://schemas.microsoft.com/office/drawing/2014/main" val="1124310469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3460982445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3197542506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2625905402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208401067"/>
                    </a:ext>
                  </a:extLst>
                </a:gridCol>
              </a:tblGrid>
              <a:tr h="760562"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36108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評価基準（内容）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予測値</a:t>
                      </a:r>
                      <a:endParaRPr kumimoji="1" lang="ja-JP" altLang="en-US" sz="2000" b="0" strike="sngStrike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左を金額で表現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予測値</a:t>
                      </a:r>
                      <a:endParaRPr kumimoji="1" lang="ja-JP" altLang="en-US" sz="20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左を金額で表現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47118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費用（見積額合計）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126290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（アウトカム）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00075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（便益１）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238945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（便益２）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290586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（便益３）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725083"/>
                  </a:ext>
                </a:extLst>
              </a:tr>
              <a:tr h="7605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純便益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027414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CA3150C-809C-C90D-BE46-C3B26825CD15}"/>
              </a:ext>
            </a:extLst>
          </p:cNvPr>
          <p:cNvSpPr txBox="1"/>
          <p:nvPr/>
        </p:nvSpPr>
        <p:spPr>
          <a:xfrm>
            <a:off x="90377" y="79937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ツール⑪：費用便益分析マトリックス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3214952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A007-43FB-FB7A-FBFC-936B0899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C20548C9-C1C5-E400-02D3-5D5BE6878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631394"/>
              </p:ext>
            </p:extLst>
          </p:nvPr>
        </p:nvGraphicFramePr>
        <p:xfrm>
          <a:off x="72654" y="736305"/>
          <a:ext cx="12046691" cy="6029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3423">
                  <a:extLst>
                    <a:ext uri="{9D8B030D-6E8A-4147-A177-3AD203B41FA5}">
                      <a16:colId xmlns:a16="http://schemas.microsoft.com/office/drawing/2014/main" val="1124310469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3460982445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3197542506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2625905402"/>
                    </a:ext>
                  </a:extLst>
                </a:gridCol>
                <a:gridCol w="2018317">
                  <a:extLst>
                    <a:ext uri="{9D8B030D-6E8A-4147-A177-3AD203B41FA5}">
                      <a16:colId xmlns:a16="http://schemas.microsoft.com/office/drawing/2014/main" val="208401067"/>
                    </a:ext>
                  </a:extLst>
                </a:gridCol>
              </a:tblGrid>
              <a:tr h="645928"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36108"/>
                  </a:ext>
                </a:extLst>
              </a:tr>
              <a:tr h="8080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評価基準（内容）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予測値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左を金額で表現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予測値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左を金額で表現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47118"/>
                  </a:ext>
                </a:extLst>
              </a:tr>
              <a:tr h="5055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費用（見積額合計）</a:t>
                      </a:r>
                      <a:endParaRPr kumimoji="1" lang="en-US" altLang="ja-JP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126290"/>
                  </a:ext>
                </a:extLst>
              </a:tr>
              <a:tr h="6790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（最も重要な評価基準）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endParaRPr kumimoji="1" lang="en-US" altLang="ja-JP" sz="200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00075"/>
                  </a:ext>
                </a:extLst>
              </a:tr>
              <a:tr h="635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238945"/>
                  </a:ext>
                </a:extLst>
              </a:tr>
              <a:tr h="6650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95777"/>
                  </a:ext>
                </a:extLst>
              </a:tr>
              <a:tr h="6926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290586"/>
                  </a:ext>
                </a:extLst>
              </a:tr>
              <a:tr h="5316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純便益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623691"/>
                  </a:ext>
                </a:extLst>
              </a:tr>
              <a:tr h="69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（最も重要な指標</a:t>
                      </a:r>
                      <a:r>
                        <a:rPr kumimoji="1" lang="en-US" altLang="ja-JP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÷</a:t>
                      </a: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純便益）</a:t>
                      </a:r>
                      <a:endParaRPr kumimoji="1" lang="en-US" altLang="ja-JP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100</a:t>
                      </a: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万円当たりの効果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―</a:t>
                      </a: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027414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6E6D39-7C38-BA9C-F2C7-24C712758AC1}"/>
              </a:ext>
            </a:extLst>
          </p:cNvPr>
          <p:cNvSpPr txBox="1"/>
          <p:nvPr/>
        </p:nvSpPr>
        <p:spPr>
          <a:xfrm>
            <a:off x="90377" y="79937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ツール⑫</a:t>
            </a:r>
            <a:r>
              <a:rPr kumimoji="1" lang="en-US" altLang="ja-JP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-1</a:t>
            </a:r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：費用効果分析マトリックス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139576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45A5D-D86F-CB72-1E00-9D7FFBDFE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0649AE66-2381-A882-461C-2CA3A108EC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686061"/>
              </p:ext>
            </p:extLst>
          </p:nvPr>
        </p:nvGraphicFramePr>
        <p:xfrm>
          <a:off x="88603" y="1063255"/>
          <a:ext cx="12014793" cy="52950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9377">
                  <a:extLst>
                    <a:ext uri="{9D8B030D-6E8A-4147-A177-3AD203B41FA5}">
                      <a16:colId xmlns:a16="http://schemas.microsoft.com/office/drawing/2014/main" val="1124310469"/>
                    </a:ext>
                  </a:extLst>
                </a:gridCol>
                <a:gridCol w="2123854">
                  <a:extLst>
                    <a:ext uri="{9D8B030D-6E8A-4147-A177-3AD203B41FA5}">
                      <a16:colId xmlns:a16="http://schemas.microsoft.com/office/drawing/2014/main" val="3460982445"/>
                    </a:ext>
                  </a:extLst>
                </a:gridCol>
                <a:gridCol w="2123854">
                  <a:extLst>
                    <a:ext uri="{9D8B030D-6E8A-4147-A177-3AD203B41FA5}">
                      <a16:colId xmlns:a16="http://schemas.microsoft.com/office/drawing/2014/main" val="3197542506"/>
                    </a:ext>
                  </a:extLst>
                </a:gridCol>
                <a:gridCol w="2123854">
                  <a:extLst>
                    <a:ext uri="{9D8B030D-6E8A-4147-A177-3AD203B41FA5}">
                      <a16:colId xmlns:a16="http://schemas.microsoft.com/office/drawing/2014/main" val="2625905402"/>
                    </a:ext>
                  </a:extLst>
                </a:gridCol>
                <a:gridCol w="2123854">
                  <a:extLst>
                    <a:ext uri="{9D8B030D-6E8A-4147-A177-3AD203B41FA5}">
                      <a16:colId xmlns:a16="http://schemas.microsoft.com/office/drawing/2014/main" val="208401067"/>
                    </a:ext>
                  </a:extLst>
                </a:gridCol>
              </a:tblGrid>
              <a:tr h="14141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評価基準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36108"/>
                  </a:ext>
                </a:extLst>
              </a:tr>
              <a:tr h="12971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</a:t>
                      </a:r>
                      <a:r>
                        <a:rPr kumimoji="1" lang="zh-TW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（見積額</a:t>
                      </a: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合計</a:t>
                      </a:r>
                      <a:r>
                        <a:rPr kumimoji="1" lang="zh-TW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）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0847118"/>
                  </a:ext>
                </a:extLst>
              </a:tr>
              <a:tr h="12440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最も重要な評価基準</a:t>
                      </a:r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0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5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+70,000,000</a:t>
                      </a:r>
                      <a:endParaRPr kumimoji="1" lang="ja-JP" altLang="en-US" sz="15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6012" marR="96012" marT="48006" marB="4800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2000" b="0" dirty="0">
                        <a:solidFill>
                          <a:srgbClr val="00206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5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+50,000,000</a:t>
                      </a:r>
                      <a:endParaRPr kumimoji="1" lang="ja-JP" altLang="en-US" sz="15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6012" marR="96012" marT="48006" marB="4800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00075"/>
                  </a:ext>
                </a:extLst>
              </a:tr>
              <a:tr h="13397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（最</a:t>
                      </a: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も重要な評価基準</a:t>
                      </a:r>
                      <a:endParaRPr kumimoji="1" lang="en-US" altLang="ja-JP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　</a:t>
                      </a: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÷</a:t>
                      </a:r>
                      <a:r>
                        <a:rPr kumimoji="1" lang="ja-JP" alt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  <a:cs typeface="+mn-cs"/>
                        </a:rPr>
                        <a:t>費用）</a:t>
                      </a:r>
                      <a:endParaRPr kumimoji="1" lang="en-US" altLang="ja-JP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100</a:t>
                      </a:r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万円当たりの効果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ー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2000" b="0" i="0" u="none" strike="noStrike" dirty="0">
                        <a:solidFill>
                          <a:srgbClr val="002060"/>
                        </a:solidFill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4536" marR="4536" marT="4536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ー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000" b="0" dirty="0">
                        <a:solidFill>
                          <a:srgbClr val="FF0000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82350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68267E-9D77-090A-D0DB-EB7012825D89}"/>
              </a:ext>
            </a:extLst>
          </p:cNvPr>
          <p:cNvSpPr txBox="1"/>
          <p:nvPr/>
        </p:nvSpPr>
        <p:spPr>
          <a:xfrm>
            <a:off x="90377" y="90570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ツール⑫</a:t>
            </a:r>
            <a:r>
              <a:rPr kumimoji="1" lang="en-US" altLang="ja-JP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-2</a:t>
            </a:r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：費用効果分析マトリックス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28743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F92DF-95CD-B0A7-9CC1-673962B6F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61C596AA-F941-08FD-11B8-5169C0AD34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81535"/>
              </p:ext>
            </p:extLst>
          </p:nvPr>
        </p:nvGraphicFramePr>
        <p:xfrm>
          <a:off x="114299" y="614191"/>
          <a:ext cx="11963402" cy="617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9312">
                  <a:extLst>
                    <a:ext uri="{9D8B030D-6E8A-4147-A177-3AD203B41FA5}">
                      <a16:colId xmlns:a16="http://schemas.microsoft.com/office/drawing/2014/main" val="1124310469"/>
                    </a:ext>
                  </a:extLst>
                </a:gridCol>
                <a:gridCol w="3622045">
                  <a:extLst>
                    <a:ext uri="{9D8B030D-6E8A-4147-A177-3AD203B41FA5}">
                      <a16:colId xmlns:a16="http://schemas.microsoft.com/office/drawing/2014/main" val="3460982445"/>
                    </a:ext>
                  </a:extLst>
                </a:gridCol>
                <a:gridCol w="3622045">
                  <a:extLst>
                    <a:ext uri="{9D8B030D-6E8A-4147-A177-3AD203B41FA5}">
                      <a16:colId xmlns:a16="http://schemas.microsoft.com/office/drawing/2014/main" val="2625905402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評価基準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036108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費用（見積額合計）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0847118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（アウトカム）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5912629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（便益１）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11000075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（便益２）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21238945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（便益３）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3123401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（価値１）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2876306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（価値２）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83290586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（価値３）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9164925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スコア（合計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÷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項目数）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536073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B6DE45-45B5-E0A5-F05B-92B56884F044}"/>
              </a:ext>
            </a:extLst>
          </p:cNvPr>
          <p:cNvSpPr txBox="1"/>
          <p:nvPr/>
        </p:nvSpPr>
        <p:spPr>
          <a:xfrm>
            <a:off x="90377" y="90570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</a:t>
            </a: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⑬</a:t>
            </a:r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：多属性分析マトリックス</a:t>
            </a:r>
          </a:p>
        </p:txBody>
      </p:sp>
    </p:spTree>
    <p:extLst>
      <p:ext uri="{BB962C8B-B14F-4D97-AF65-F5344CB8AC3E}">
        <p14:creationId xmlns:p14="http://schemas.microsoft.com/office/powerpoint/2010/main" val="1596386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9BE5A-7BBA-D550-0317-FCAA1899F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DBF663-CC55-0523-A36E-9D5D738B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（４）プロセス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：政策案の採用・説明責任（</a:t>
            </a:r>
            <a:r>
              <a:rPr kumimoji="1" lang="en-US" altLang="ja-JP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Adoption / Accountability</a:t>
            </a:r>
            <a:r>
              <a:rPr kumimoji="1" lang="ja-JP" altLang="en-US" sz="3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224707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2EBD13C-2672-20F0-3988-1CA294446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628621"/>
              </p:ext>
            </p:extLst>
          </p:nvPr>
        </p:nvGraphicFramePr>
        <p:xfrm>
          <a:off x="191385" y="829340"/>
          <a:ext cx="11908466" cy="58990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08466">
                  <a:extLst>
                    <a:ext uri="{9D8B030D-6E8A-4147-A177-3AD203B41FA5}">
                      <a16:colId xmlns:a16="http://schemas.microsoft.com/office/drawing/2014/main" val="424188858"/>
                    </a:ext>
                  </a:extLst>
                </a:gridCol>
              </a:tblGrid>
              <a:tr h="588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政策提言レポート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97640"/>
                  </a:ext>
                </a:extLst>
              </a:tr>
              <a:tr h="65898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cs"/>
                        <a:buNone/>
                      </a:pPr>
                      <a:r>
                        <a:rPr lang="ja-JP" altLang="en-US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１．</a:t>
                      </a: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問題の背景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393609"/>
                  </a:ext>
                </a:extLst>
              </a:tr>
              <a:tr h="6411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cs"/>
                        <a:buNone/>
                      </a:pPr>
                      <a:r>
                        <a:rPr lang="ja-JP" altLang="en-US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２．</a:t>
                      </a: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問題の分析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129987"/>
                  </a:ext>
                </a:extLst>
              </a:tr>
              <a:tr h="63078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cs"/>
                        <a:buNone/>
                      </a:pPr>
                      <a:r>
                        <a:rPr lang="ja-JP" altLang="en-US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３．</a:t>
                      </a: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問題の抽出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774596"/>
                  </a:ext>
                </a:extLst>
              </a:tr>
              <a:tr h="6396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cs"/>
                        <a:buNone/>
                      </a:pPr>
                      <a:r>
                        <a:rPr lang="ja-JP" altLang="en-US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４．</a:t>
                      </a: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政策案（複数）の提示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945356"/>
                  </a:ext>
                </a:extLst>
              </a:tr>
              <a:tr h="1580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５．比較分析（結果）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buFont typeface="+mj-ea"/>
                        <a:buAutoNum type="circleNumDbPlain"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費用便益分析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buFont typeface="+mj-ea"/>
                        <a:buAutoNum type="circleNumDbPlain" startAt="2"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費用効果分析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ea"/>
                        <a:buAutoNum type="circleNumDbPlain" startAt="2"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多属性分析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477648"/>
                  </a:ext>
                </a:extLst>
              </a:tr>
              <a:tr h="555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６．提言する政策案の提示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751869"/>
                  </a:ext>
                </a:extLst>
              </a:tr>
              <a:tr h="60407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cs"/>
                        <a:buNone/>
                      </a:pPr>
                      <a:r>
                        <a:rPr lang="ja-JP" altLang="en-US" sz="20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７．</a:t>
                      </a:r>
                      <a:r>
                        <a:rPr lang="ja-JP" sz="2000" kern="10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結論</a:t>
                      </a:r>
                      <a:r>
                        <a:rPr lang="ja-JP" sz="2000" kern="100" dirty="0">
                          <a:effectLst/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（実施上の注意点、短所など）</a:t>
                      </a:r>
                      <a:endParaRPr lang="ja-JP" sz="200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063842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5EBD7FF-C009-FEB3-9A22-70A91B3D0ABF}"/>
              </a:ext>
            </a:extLst>
          </p:cNvPr>
          <p:cNvSpPr txBox="1"/>
          <p:nvPr/>
        </p:nvSpPr>
        <p:spPr>
          <a:xfrm>
            <a:off x="90377" y="90570"/>
            <a:ext cx="11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ツール⑭：政策提言レポートのフォーマット</a:t>
            </a:r>
          </a:p>
        </p:txBody>
      </p:sp>
    </p:spTree>
    <p:extLst>
      <p:ext uri="{BB962C8B-B14F-4D97-AF65-F5344CB8AC3E}">
        <p14:creationId xmlns:p14="http://schemas.microsoft.com/office/powerpoint/2010/main" val="2054448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8337</TotalTime>
  <Words>1142</Words>
  <Application>Microsoft Office PowerPoint</Application>
  <PresentationFormat>ワイド画面</PresentationFormat>
  <Paragraphs>254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7" baseType="lpstr">
      <vt:lpstr>ＭＳ ゴシック</vt:lpstr>
      <vt:lpstr>Noto Sans JP</vt:lpstr>
      <vt:lpstr>游ゴシック</vt:lpstr>
      <vt:lpstr>游ゴシック Light</vt:lpstr>
      <vt:lpstr>游明朝</vt:lpstr>
      <vt:lpstr>Arial</vt:lpstr>
      <vt:lpstr>Office テーマ</vt:lpstr>
      <vt:lpstr>公共政策分析のための 14のツール（フォーマット）</vt:lpstr>
      <vt:lpstr>（１）プロセスP：社会問題の特定、事業化（Problem / Projectization）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（２）プロセスD：政策案の開発・デザイン（Development / Design）</vt:lpstr>
      <vt:lpstr>PowerPoint プレゼンテーション</vt:lpstr>
      <vt:lpstr>PowerPoint プレゼンテーション</vt:lpstr>
      <vt:lpstr>PowerPoint プレゼンテーション</vt:lpstr>
      <vt:lpstr>（３）プロセスC：評価基準の選定・政策案の比較（Criteria / Comparison）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（４）プロセスA：政策案の採用・説明責任（Adoption / Accountability）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SATO ATSUO</dc:creator>
  <cp:lastModifiedBy>佐藤　敦郎</cp:lastModifiedBy>
  <cp:revision>170</cp:revision>
  <dcterms:created xsi:type="dcterms:W3CDTF">2025-04-30T23:33:51Z</dcterms:created>
  <dcterms:modified xsi:type="dcterms:W3CDTF">2026-05-04T12:44:30Z</dcterms:modified>
</cp:coreProperties>
</file>